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3" orient="horz" pos="4032" userDrawn="1">
          <p15:clr>
            <a:srgbClr val="A4A3A4"/>
          </p15:clr>
        </p15:guide>
        <p15:guide id="4" pos="432" userDrawn="1">
          <p15:clr>
            <a:srgbClr val="A4A3A4"/>
          </p15:clr>
        </p15:guide>
        <p15:guide id="5" pos="722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5858"/>
    <a:srgbClr val="1212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7E1CC36-8167-4421-9EA8-A5B1D443CBAB}" v="21" dt="2026-07-31T16:16:55.93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7797" autoAdjust="0"/>
  </p:normalViewPr>
  <p:slideViewPr>
    <p:cSldViewPr snapToGrid="0" showGuides="1">
      <p:cViewPr varScale="1">
        <p:scale>
          <a:sx n="66" d="100"/>
          <a:sy n="66" d="100"/>
        </p:scale>
        <p:origin x="66" y="1986"/>
      </p:cViewPr>
      <p:guideLst>
        <p:guide orient="horz" pos="504"/>
        <p:guide orient="horz" pos="4032"/>
        <p:guide pos="432"/>
        <p:guide pos="7224"/>
      </p:guideLst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孙 逊" userId="42a9ad29-d6d1-4617-b1a2-27860661c0d2" providerId="ADAL" clId="{DD2DB3D3-279B-4247-A4FA-059C3E8299B8}"/>
    <pc:docChg chg="undo redo custSel addSld delSld modSld">
      <pc:chgData name="孙 逊" userId="42a9ad29-d6d1-4617-b1a2-27860661c0d2" providerId="ADAL" clId="{DD2DB3D3-279B-4247-A4FA-059C3E8299B8}" dt="2026-07-31T16:16:55.930" v="2412" actId="165"/>
      <pc:docMkLst>
        <pc:docMk/>
      </pc:docMkLst>
      <pc:sldChg chg="addSp delSp modSp new mod modNotesTx">
        <pc:chgData name="孙 逊" userId="42a9ad29-d6d1-4617-b1a2-27860661c0d2" providerId="ADAL" clId="{DD2DB3D3-279B-4247-A4FA-059C3E8299B8}" dt="2026-07-28T11:23:13.055" v="2329" actId="20577"/>
        <pc:sldMkLst>
          <pc:docMk/>
          <pc:sldMk cId="2526025956" sldId="256"/>
        </pc:sldMkLst>
        <pc:spChg chg="add mod topLvl">
          <ac:chgData name="孙 逊" userId="42a9ad29-d6d1-4617-b1a2-27860661c0d2" providerId="ADAL" clId="{DD2DB3D3-279B-4247-A4FA-059C3E8299B8}" dt="2026-07-28T10:59:59.190" v="2277" actId="207"/>
          <ac:spMkLst>
            <pc:docMk/>
            <pc:sldMk cId="2526025956" sldId="256"/>
            <ac:spMk id="7" creationId="{208BE399-2FFE-86F4-AFA9-D548D34A5188}"/>
          </ac:spMkLst>
        </pc:spChg>
        <pc:spChg chg="add mod">
          <ac:chgData name="孙 逊" userId="42a9ad29-d6d1-4617-b1a2-27860661c0d2" providerId="ADAL" clId="{DD2DB3D3-279B-4247-A4FA-059C3E8299B8}" dt="2026-07-28T08:29:16.350" v="567" actId="2711"/>
          <ac:spMkLst>
            <pc:docMk/>
            <pc:sldMk cId="2526025956" sldId="256"/>
            <ac:spMk id="11" creationId="{0C63E65A-1E9B-4D6A-870C-4253B4334C2D}"/>
          </ac:spMkLst>
        </pc:spChg>
        <pc:spChg chg="add mod">
          <ac:chgData name="孙 逊" userId="42a9ad29-d6d1-4617-b1a2-27860661c0d2" providerId="ADAL" clId="{DD2DB3D3-279B-4247-A4FA-059C3E8299B8}" dt="2026-07-28T11:00:25.444" v="2285" actId="1038"/>
          <ac:spMkLst>
            <pc:docMk/>
            <pc:sldMk cId="2526025956" sldId="256"/>
            <ac:spMk id="15" creationId="{96F8F9DF-4D0C-D2DF-79A9-85F5329ADA26}"/>
          </ac:spMkLst>
        </pc:spChg>
        <pc:picChg chg="add mod modCrop">
          <ac:chgData name="孙 逊" userId="42a9ad29-d6d1-4617-b1a2-27860661c0d2" providerId="ADAL" clId="{DD2DB3D3-279B-4247-A4FA-059C3E8299B8}" dt="2026-07-28T10:44:50.414" v="2004" actId="1076"/>
          <ac:picMkLst>
            <pc:docMk/>
            <pc:sldMk cId="2526025956" sldId="256"/>
            <ac:picMk id="5" creationId="{1B9B343A-CD4E-1693-9764-832B41A19E8D}"/>
          </ac:picMkLst>
        </pc:picChg>
        <pc:cxnChg chg="add mod ord">
          <ac:chgData name="孙 逊" userId="42a9ad29-d6d1-4617-b1a2-27860661c0d2" providerId="ADAL" clId="{DD2DB3D3-279B-4247-A4FA-059C3E8299B8}" dt="2026-07-28T08:26:46.081" v="517" actId="1035"/>
          <ac:cxnSpMkLst>
            <pc:docMk/>
            <pc:sldMk cId="2526025956" sldId="256"/>
            <ac:cxnSpMk id="3" creationId="{83A1CEFA-1E2F-6367-F706-F08966A69281}"/>
          </ac:cxnSpMkLst>
        </pc:cxnChg>
      </pc:sldChg>
      <pc:sldChg chg="addSp delSp modSp new mod modNotesTx">
        <pc:chgData name="孙 逊" userId="42a9ad29-d6d1-4617-b1a2-27860661c0d2" providerId="ADAL" clId="{DD2DB3D3-279B-4247-A4FA-059C3E8299B8}" dt="2026-07-28T13:04:56.996" v="2368"/>
        <pc:sldMkLst>
          <pc:docMk/>
          <pc:sldMk cId="2462741205" sldId="257"/>
        </pc:sldMkLst>
        <pc:spChg chg="add mod">
          <ac:chgData name="孙 逊" userId="42a9ad29-d6d1-4617-b1a2-27860661c0d2" providerId="ADAL" clId="{DD2DB3D3-279B-4247-A4FA-059C3E8299B8}" dt="2026-07-28T13:04:56.996" v="2368"/>
          <ac:spMkLst>
            <pc:docMk/>
            <pc:sldMk cId="2462741205" sldId="257"/>
            <ac:spMk id="5" creationId="{D0230191-4D3A-18CE-E361-35AAF8AF55A9}"/>
          </ac:spMkLst>
        </pc:spChg>
        <pc:spChg chg="mod topLvl">
          <ac:chgData name="孙 逊" userId="42a9ad29-d6d1-4617-b1a2-27860661c0d2" providerId="ADAL" clId="{DD2DB3D3-279B-4247-A4FA-059C3E8299B8}" dt="2026-07-28T09:07:57.090" v="1590" actId="165"/>
          <ac:spMkLst>
            <pc:docMk/>
            <pc:sldMk cId="2462741205" sldId="257"/>
            <ac:spMk id="9" creationId="{47169BD0-B831-8035-7E2E-A22606C5DA05}"/>
          </ac:spMkLst>
        </pc:spChg>
        <pc:spChg chg="mod topLvl">
          <ac:chgData name="孙 逊" userId="42a9ad29-d6d1-4617-b1a2-27860661c0d2" providerId="ADAL" clId="{DD2DB3D3-279B-4247-A4FA-059C3E8299B8}" dt="2026-07-28T09:07:57.090" v="1590" actId="165"/>
          <ac:spMkLst>
            <pc:docMk/>
            <pc:sldMk cId="2462741205" sldId="257"/>
            <ac:spMk id="10" creationId="{3F22E650-E9EB-7EB1-E138-6FC1510247E9}"/>
          </ac:spMkLst>
        </pc:spChg>
        <pc:spChg chg="add mod topLvl">
          <ac:chgData name="孙 逊" userId="42a9ad29-d6d1-4617-b1a2-27860661c0d2" providerId="ADAL" clId="{DD2DB3D3-279B-4247-A4FA-059C3E8299B8}" dt="2026-07-28T09:07:57.090" v="1590" actId="165"/>
          <ac:spMkLst>
            <pc:docMk/>
            <pc:sldMk cId="2462741205" sldId="257"/>
            <ac:spMk id="11" creationId="{54DC620E-86EC-7FC2-6A91-B79936AB0A2B}"/>
          </ac:spMkLst>
        </pc:spChg>
        <pc:spChg chg="add">
          <ac:chgData name="孙 逊" userId="42a9ad29-d6d1-4617-b1a2-27860661c0d2" providerId="ADAL" clId="{DD2DB3D3-279B-4247-A4FA-059C3E8299B8}" dt="2026-07-28T10:52:24.876" v="2091" actId="22"/>
          <ac:spMkLst>
            <pc:docMk/>
            <pc:sldMk cId="2462741205" sldId="257"/>
            <ac:spMk id="12" creationId="{89829D0B-0CCA-524C-57EA-BA88612CC00C}"/>
          </ac:spMkLst>
        </pc:spChg>
        <pc:spChg chg="add mod">
          <ac:chgData name="孙 逊" userId="42a9ad29-d6d1-4617-b1a2-27860661c0d2" providerId="ADAL" clId="{DD2DB3D3-279B-4247-A4FA-059C3E8299B8}" dt="2026-07-28T08:31:00.870" v="628" actId="1076"/>
          <ac:spMkLst>
            <pc:docMk/>
            <pc:sldMk cId="2462741205" sldId="257"/>
            <ac:spMk id="13" creationId="{25DFDFB3-F539-3665-8B49-75FD66150B10}"/>
          </ac:spMkLst>
        </pc:spChg>
        <pc:spChg chg="add mod topLvl">
          <ac:chgData name="孙 逊" userId="42a9ad29-d6d1-4617-b1a2-27860661c0d2" providerId="ADAL" clId="{DD2DB3D3-279B-4247-A4FA-059C3E8299B8}" dt="2026-07-28T08:28:32.806" v="562" actId="165"/>
          <ac:spMkLst>
            <pc:docMk/>
            <pc:sldMk cId="2462741205" sldId="257"/>
            <ac:spMk id="15" creationId="{ABCAC595-5040-D92C-1665-D924B569DE55}"/>
          </ac:spMkLst>
        </pc:spChg>
        <pc:spChg chg="add mod topLvl">
          <ac:chgData name="孙 逊" userId="42a9ad29-d6d1-4617-b1a2-27860661c0d2" providerId="ADAL" clId="{DD2DB3D3-279B-4247-A4FA-059C3E8299B8}" dt="2026-07-28T09:07:57.090" v="1590" actId="165"/>
          <ac:spMkLst>
            <pc:docMk/>
            <pc:sldMk cId="2462741205" sldId="257"/>
            <ac:spMk id="16" creationId="{5CBDE72B-89FB-35D9-52CE-58D83F8F13F4}"/>
          </ac:spMkLst>
        </pc:spChg>
        <pc:spChg chg="add mod topLvl">
          <ac:chgData name="孙 逊" userId="42a9ad29-d6d1-4617-b1a2-27860661c0d2" providerId="ADAL" clId="{DD2DB3D3-279B-4247-A4FA-059C3E8299B8}" dt="2026-07-28T08:28:32.806" v="562" actId="165"/>
          <ac:spMkLst>
            <pc:docMk/>
            <pc:sldMk cId="2462741205" sldId="257"/>
            <ac:spMk id="17" creationId="{4B4E1311-BF4F-A53D-2127-EFAF3701DE3C}"/>
          </ac:spMkLst>
        </pc:spChg>
        <pc:spChg chg="mod topLvl">
          <ac:chgData name="孙 逊" userId="42a9ad29-d6d1-4617-b1a2-27860661c0d2" providerId="ADAL" clId="{DD2DB3D3-279B-4247-A4FA-059C3E8299B8}" dt="2026-07-28T08:28:32.806" v="562" actId="165"/>
          <ac:spMkLst>
            <pc:docMk/>
            <pc:sldMk cId="2462741205" sldId="257"/>
            <ac:spMk id="21" creationId="{A5992EC0-A4FA-1A96-5CED-A4E2E292EECA}"/>
          </ac:spMkLst>
        </pc:spChg>
        <pc:spChg chg="mod ord">
          <ac:chgData name="孙 逊" userId="42a9ad29-d6d1-4617-b1a2-27860661c0d2" providerId="ADAL" clId="{DD2DB3D3-279B-4247-A4FA-059C3E8299B8}" dt="2026-07-28T09:07:57.090" v="1590" actId="165"/>
          <ac:spMkLst>
            <pc:docMk/>
            <pc:sldMk cId="2462741205" sldId="257"/>
            <ac:spMk id="22" creationId="{1718B0D8-7F4D-98C7-EA10-63BC6CB2E1A9}"/>
          </ac:spMkLst>
        </pc:spChg>
        <pc:spChg chg="mod topLvl">
          <ac:chgData name="孙 逊" userId="42a9ad29-d6d1-4617-b1a2-27860661c0d2" providerId="ADAL" clId="{DD2DB3D3-279B-4247-A4FA-059C3E8299B8}" dt="2026-07-28T08:28:32.806" v="562" actId="165"/>
          <ac:spMkLst>
            <pc:docMk/>
            <pc:sldMk cId="2462741205" sldId="257"/>
            <ac:spMk id="23" creationId="{41060346-B205-68CF-AF32-4FA08444F673}"/>
          </ac:spMkLst>
        </pc:spChg>
        <pc:spChg chg="mod topLvl">
          <ac:chgData name="孙 逊" userId="42a9ad29-d6d1-4617-b1a2-27860661c0d2" providerId="ADAL" clId="{DD2DB3D3-279B-4247-A4FA-059C3E8299B8}" dt="2026-07-28T08:28:32.806" v="562" actId="165"/>
          <ac:spMkLst>
            <pc:docMk/>
            <pc:sldMk cId="2462741205" sldId="257"/>
            <ac:spMk id="27" creationId="{E246A6A4-A73A-729D-E1D2-FD498990C3F6}"/>
          </ac:spMkLst>
        </pc:spChg>
        <pc:spChg chg="add mod topLvl">
          <ac:chgData name="孙 逊" userId="42a9ad29-d6d1-4617-b1a2-27860661c0d2" providerId="ADAL" clId="{DD2DB3D3-279B-4247-A4FA-059C3E8299B8}" dt="2026-07-28T08:28:32.806" v="562" actId="165"/>
          <ac:spMkLst>
            <pc:docMk/>
            <pc:sldMk cId="2462741205" sldId="257"/>
            <ac:spMk id="29" creationId="{0850CB56-8F60-7C50-1998-FFCD298807A0}"/>
          </ac:spMkLst>
        </pc:spChg>
        <pc:spChg chg="add mod">
          <ac:chgData name="孙 逊" userId="42a9ad29-d6d1-4617-b1a2-27860661c0d2" providerId="ADAL" clId="{DD2DB3D3-279B-4247-A4FA-059C3E8299B8}" dt="2026-07-28T09:04:29.005" v="1569" actId="20577"/>
          <ac:spMkLst>
            <pc:docMk/>
            <pc:sldMk cId="2462741205" sldId="257"/>
            <ac:spMk id="35" creationId="{C256853C-F953-6FEA-CDA6-5A36DE59B22B}"/>
          </ac:spMkLst>
        </pc:spChg>
        <pc:spChg chg="add mod topLvl">
          <ac:chgData name="孙 逊" userId="42a9ad29-d6d1-4617-b1a2-27860661c0d2" providerId="ADAL" clId="{DD2DB3D3-279B-4247-A4FA-059C3E8299B8}" dt="2026-07-28T09:07:57.090" v="1590" actId="165"/>
          <ac:spMkLst>
            <pc:docMk/>
            <pc:sldMk cId="2462741205" sldId="257"/>
            <ac:spMk id="90" creationId="{54409BBA-4C14-9FF8-D1B9-B61904D2B7F0}"/>
          </ac:spMkLst>
        </pc:spChg>
        <pc:spChg chg="add mod topLvl">
          <ac:chgData name="孙 逊" userId="42a9ad29-d6d1-4617-b1a2-27860661c0d2" providerId="ADAL" clId="{DD2DB3D3-279B-4247-A4FA-059C3E8299B8}" dt="2026-07-28T09:07:57.090" v="1590" actId="165"/>
          <ac:spMkLst>
            <pc:docMk/>
            <pc:sldMk cId="2462741205" sldId="257"/>
            <ac:spMk id="99" creationId="{DFABFA1C-42FE-5D79-2615-88882DE1384A}"/>
          </ac:spMkLst>
        </pc:spChg>
        <pc:spChg chg="mod ord topLvl">
          <ac:chgData name="孙 逊" userId="42a9ad29-d6d1-4617-b1a2-27860661c0d2" providerId="ADAL" clId="{DD2DB3D3-279B-4247-A4FA-059C3E8299B8}" dt="2026-07-28T09:07:57.090" v="1590" actId="165"/>
          <ac:spMkLst>
            <pc:docMk/>
            <pc:sldMk cId="2462741205" sldId="257"/>
            <ac:spMk id="101" creationId="{D4F6BC52-DD1E-8F0B-26BA-0EEF4828532B}"/>
          </ac:spMkLst>
        </pc:spChg>
        <pc:spChg chg="add mod topLvl">
          <ac:chgData name="孙 逊" userId="42a9ad29-d6d1-4617-b1a2-27860661c0d2" providerId="ADAL" clId="{DD2DB3D3-279B-4247-A4FA-059C3E8299B8}" dt="2026-07-28T09:08:11.536" v="1595" actId="14861"/>
          <ac:spMkLst>
            <pc:docMk/>
            <pc:sldMk cId="2462741205" sldId="257"/>
            <ac:spMk id="107" creationId="{4B0BB4CA-1C6F-7831-BAE9-5C869BC55F85}"/>
          </ac:spMkLst>
        </pc:spChg>
        <pc:spChg chg="add mod topLvl">
          <ac:chgData name="孙 逊" userId="42a9ad29-d6d1-4617-b1a2-27860661c0d2" providerId="ADAL" clId="{DD2DB3D3-279B-4247-A4FA-059C3E8299B8}" dt="2026-07-28T09:08:30.608" v="1597"/>
          <ac:spMkLst>
            <pc:docMk/>
            <pc:sldMk cId="2462741205" sldId="257"/>
            <ac:spMk id="109" creationId="{4E38B87F-0A08-02AC-F23A-DA1F1966F297}"/>
          </ac:spMkLst>
        </pc:spChg>
        <pc:grpChg chg="mod topLvl">
          <ac:chgData name="孙 逊" userId="42a9ad29-d6d1-4617-b1a2-27860661c0d2" providerId="ADAL" clId="{DD2DB3D3-279B-4247-A4FA-059C3E8299B8}" dt="2026-07-28T08:51:33.191" v="1247" actId="164"/>
          <ac:grpSpMkLst>
            <pc:docMk/>
            <pc:sldMk cId="2462741205" sldId="257"/>
            <ac:grpSpMk id="18" creationId="{720414BE-0F16-DC28-EEDC-C4109DC6787C}"/>
          </ac:grpSpMkLst>
        </pc:grpChg>
        <pc:grpChg chg="add mod">
          <ac:chgData name="孙 逊" userId="42a9ad29-d6d1-4617-b1a2-27860661c0d2" providerId="ADAL" clId="{DD2DB3D3-279B-4247-A4FA-059C3E8299B8}" dt="2026-07-28T08:28:32.806" v="562" actId="165"/>
          <ac:grpSpMkLst>
            <pc:docMk/>
            <pc:sldMk cId="2462741205" sldId="257"/>
            <ac:grpSpMk id="67" creationId="{AD4F2F42-1212-D987-5F45-158E74C9CAFA}"/>
          </ac:grpSpMkLst>
        </pc:grpChg>
        <pc:grpChg chg="add mod">
          <ac:chgData name="孙 逊" userId="42a9ad29-d6d1-4617-b1a2-27860661c0d2" providerId="ADAL" clId="{DD2DB3D3-279B-4247-A4FA-059C3E8299B8}" dt="2026-07-28T08:28:32.806" v="562" actId="165"/>
          <ac:grpSpMkLst>
            <pc:docMk/>
            <pc:sldMk cId="2462741205" sldId="257"/>
            <ac:grpSpMk id="68" creationId="{20C6DFF2-A66F-2B89-F3AC-7FB90240E735}"/>
          </ac:grpSpMkLst>
        </pc:grpChg>
        <pc:grpChg chg="add mod">
          <ac:chgData name="孙 逊" userId="42a9ad29-d6d1-4617-b1a2-27860661c0d2" providerId="ADAL" clId="{DD2DB3D3-279B-4247-A4FA-059C3E8299B8}" dt="2026-07-28T08:28:20.987" v="555" actId="164"/>
          <ac:grpSpMkLst>
            <pc:docMk/>
            <pc:sldMk cId="2462741205" sldId="257"/>
            <ac:grpSpMk id="69" creationId="{1E0F5AB8-3D0E-4AE0-2194-13D79D375A37}"/>
          </ac:grpSpMkLst>
        </pc:grpChg>
        <pc:grpChg chg="add mod">
          <ac:chgData name="孙 逊" userId="42a9ad29-d6d1-4617-b1a2-27860661c0d2" providerId="ADAL" clId="{DD2DB3D3-279B-4247-A4FA-059C3E8299B8}" dt="2026-07-28T08:28:30.872" v="561"/>
          <ac:grpSpMkLst>
            <pc:docMk/>
            <pc:sldMk cId="2462741205" sldId="257"/>
            <ac:grpSpMk id="71" creationId="{81B4DABA-2A48-27CC-0D71-8CC19E440610}"/>
          </ac:grpSpMkLst>
        </pc:grpChg>
        <pc:grpChg chg="add mod topLvl">
          <ac:chgData name="孙 逊" userId="42a9ad29-d6d1-4617-b1a2-27860661c0d2" providerId="ADAL" clId="{DD2DB3D3-279B-4247-A4FA-059C3E8299B8}" dt="2026-07-28T08:28:32.806" v="562" actId="165"/>
          <ac:grpSpMkLst>
            <pc:docMk/>
            <pc:sldMk cId="2462741205" sldId="257"/>
            <ac:grpSpMk id="72" creationId="{95C0F585-DE44-1FB8-5955-AE9E30BDC434}"/>
          </ac:grpSpMkLst>
        </pc:grpChg>
        <pc:grpChg chg="add mod">
          <ac:chgData name="孙 逊" userId="42a9ad29-d6d1-4617-b1a2-27860661c0d2" providerId="ADAL" clId="{DD2DB3D3-279B-4247-A4FA-059C3E8299B8}" dt="2026-07-28T08:28:29.120" v="557" actId="164"/>
          <ac:grpSpMkLst>
            <pc:docMk/>
            <pc:sldMk cId="2462741205" sldId="257"/>
            <ac:grpSpMk id="73" creationId="{4D3856E5-DD0F-6DAF-B6E1-FCCD229E1C29}"/>
          </ac:grpSpMkLst>
        </pc:grpChg>
        <pc:grpChg chg="add mod ord">
          <ac:chgData name="孙 逊" userId="42a9ad29-d6d1-4617-b1a2-27860661c0d2" providerId="ADAL" clId="{DD2DB3D3-279B-4247-A4FA-059C3E8299B8}" dt="2026-07-28T08:51:33.191" v="1247" actId="164"/>
          <ac:grpSpMkLst>
            <pc:docMk/>
            <pc:sldMk cId="2462741205" sldId="257"/>
            <ac:grpSpMk id="95" creationId="{5D66FDAC-63BB-0197-8224-DB33C9AAC887}"/>
          </ac:grpSpMkLst>
        </pc:grpChg>
        <pc:grpChg chg="add mod">
          <ac:chgData name="孙 逊" userId="42a9ad29-d6d1-4617-b1a2-27860661c0d2" providerId="ADAL" clId="{DD2DB3D3-279B-4247-A4FA-059C3E8299B8}" dt="2026-07-28T08:49:38.503" v="1167" actId="164"/>
          <ac:grpSpMkLst>
            <pc:docMk/>
            <pc:sldMk cId="2462741205" sldId="257"/>
            <ac:grpSpMk id="104" creationId="{7FDE89E2-BFC3-D63C-F9C7-81C733F22B8C}"/>
          </ac:grpSpMkLst>
        </pc:grpChg>
        <pc:grpChg chg="add mod">
          <ac:chgData name="孙 逊" userId="42a9ad29-d6d1-4617-b1a2-27860661c0d2" providerId="ADAL" clId="{DD2DB3D3-279B-4247-A4FA-059C3E8299B8}" dt="2026-07-28T08:51:33.191" v="1247" actId="164"/>
          <ac:grpSpMkLst>
            <pc:docMk/>
            <pc:sldMk cId="2462741205" sldId="257"/>
            <ac:grpSpMk id="108" creationId="{E8E448FB-604F-1296-44AB-62D2326ACD44}"/>
          </ac:grpSpMkLst>
        </pc:grpChg>
        <pc:graphicFrameChg chg="add mod modGraphic">
          <ac:chgData name="孙 逊" userId="42a9ad29-d6d1-4617-b1a2-27860661c0d2" providerId="ADAL" clId="{DD2DB3D3-279B-4247-A4FA-059C3E8299B8}" dt="2026-07-28T08:52:36.663" v="1328" actId="1076"/>
          <ac:graphicFrameMkLst>
            <pc:docMk/>
            <pc:sldMk cId="2462741205" sldId="257"/>
            <ac:graphicFrameMk id="82" creationId="{490F8946-E47A-D6CD-CF0E-007B914B035E}"/>
          </ac:graphicFrameMkLst>
        </pc:graphicFrameChg>
        <pc:graphicFrameChg chg="add mod modGraphic">
          <ac:chgData name="孙 逊" userId="42a9ad29-d6d1-4617-b1a2-27860661c0d2" providerId="ADAL" clId="{DD2DB3D3-279B-4247-A4FA-059C3E8299B8}" dt="2026-07-28T08:52:36.663" v="1328" actId="1076"/>
          <ac:graphicFrameMkLst>
            <pc:docMk/>
            <pc:sldMk cId="2462741205" sldId="257"/>
            <ac:graphicFrameMk id="96" creationId="{DCF91B38-590E-4F27-E23E-74E61108BDD3}"/>
          </ac:graphicFrameMkLst>
        </pc:graphicFrameChg>
        <pc:picChg chg="add mod">
          <ac:chgData name="孙 逊" userId="42a9ad29-d6d1-4617-b1a2-27860661c0d2" providerId="ADAL" clId="{DD2DB3D3-279B-4247-A4FA-059C3E8299B8}" dt="2026-07-28T10:29:48.070" v="1990"/>
          <ac:picMkLst>
            <pc:docMk/>
            <pc:sldMk cId="2462741205" sldId="257"/>
            <ac:picMk id="3" creationId="{7168849D-5462-6CF6-1E02-1D2AF6850F81}"/>
          </ac:picMkLst>
        </pc:picChg>
        <pc:cxnChg chg="mod">
          <ac:chgData name="孙 逊" userId="42a9ad29-d6d1-4617-b1a2-27860661c0d2" providerId="ADAL" clId="{DD2DB3D3-279B-4247-A4FA-059C3E8299B8}" dt="2026-07-28T08:50:48.678" v="1231" actId="14100"/>
          <ac:cxnSpMkLst>
            <pc:docMk/>
            <pc:sldMk cId="2462741205" sldId="257"/>
            <ac:cxnSpMk id="6" creationId="{EE0AE7AA-9D9D-884C-1F65-0E86683F1AD6}"/>
          </ac:cxnSpMkLst>
        </pc:cxnChg>
        <pc:cxnChg chg="mod topLvl">
          <ac:chgData name="孙 逊" userId="42a9ad29-d6d1-4617-b1a2-27860661c0d2" providerId="ADAL" clId="{DD2DB3D3-279B-4247-A4FA-059C3E8299B8}" dt="2026-07-28T08:50:48.689" v="1235"/>
          <ac:cxnSpMkLst>
            <pc:docMk/>
            <pc:sldMk cId="2462741205" sldId="257"/>
            <ac:cxnSpMk id="7" creationId="{B38EE62C-3D48-0D25-9F57-17D9B277EEEF}"/>
          </ac:cxnSpMkLst>
        </pc:cxnChg>
        <pc:cxnChg chg="mod topLvl">
          <ac:chgData name="孙 逊" userId="42a9ad29-d6d1-4617-b1a2-27860661c0d2" providerId="ADAL" clId="{DD2DB3D3-279B-4247-A4FA-059C3E8299B8}" dt="2026-07-28T08:50:48.686" v="1233"/>
          <ac:cxnSpMkLst>
            <pc:docMk/>
            <pc:sldMk cId="2462741205" sldId="257"/>
            <ac:cxnSpMk id="8" creationId="{F0D67FCF-7E4D-589B-68EE-2BABEBA8D51B}"/>
          </ac:cxnSpMkLst>
        </pc:cxnChg>
        <pc:cxnChg chg="add mod">
          <ac:chgData name="孙 逊" userId="42a9ad29-d6d1-4617-b1a2-27860661c0d2" providerId="ADAL" clId="{DD2DB3D3-279B-4247-A4FA-059C3E8299B8}" dt="2026-07-28T11:02:35.549" v="2315" actId="108"/>
          <ac:cxnSpMkLst>
            <pc:docMk/>
            <pc:sldMk cId="2462741205" sldId="257"/>
            <ac:cxnSpMk id="14" creationId="{096367A8-4307-D23E-ACFD-46720991F5AF}"/>
          </ac:cxnSpMkLst>
        </pc:cxnChg>
        <pc:cxnChg chg="add mod">
          <ac:chgData name="孙 逊" userId="42a9ad29-d6d1-4617-b1a2-27860661c0d2" providerId="ADAL" clId="{DD2DB3D3-279B-4247-A4FA-059C3E8299B8}" dt="2026-07-28T11:02:37.566" v="2316" actId="108"/>
          <ac:cxnSpMkLst>
            <pc:docMk/>
            <pc:sldMk cId="2462741205" sldId="257"/>
            <ac:cxnSpMk id="20" creationId="{D52469FD-D716-6FB4-7EFA-8B5E541E16DF}"/>
          </ac:cxnSpMkLst>
        </pc:cxnChg>
        <pc:cxnChg chg="add mod">
          <ac:chgData name="孙 逊" userId="42a9ad29-d6d1-4617-b1a2-27860661c0d2" providerId="ADAL" clId="{DD2DB3D3-279B-4247-A4FA-059C3E8299B8}" dt="2026-07-28T11:02:34.074" v="2314" actId="108"/>
          <ac:cxnSpMkLst>
            <pc:docMk/>
            <pc:sldMk cId="2462741205" sldId="257"/>
            <ac:cxnSpMk id="70" creationId="{F2CB96DF-302A-2216-B0D5-944CD4D8A7FD}"/>
          </ac:cxnSpMkLst>
        </pc:cxnChg>
        <pc:cxnChg chg="add mod">
          <ac:chgData name="孙 逊" userId="42a9ad29-d6d1-4617-b1a2-27860661c0d2" providerId="ADAL" clId="{DD2DB3D3-279B-4247-A4FA-059C3E8299B8}" dt="2026-07-28T08:31:03.259" v="633"/>
          <ac:cxnSpMkLst>
            <pc:docMk/>
            <pc:sldMk cId="2462741205" sldId="257"/>
            <ac:cxnSpMk id="81" creationId="{57593957-C3DD-CBBC-1C03-0D8594A0E150}"/>
          </ac:cxnSpMkLst>
        </pc:cxnChg>
        <pc:cxnChg chg="add mod topLvl">
          <ac:chgData name="孙 逊" userId="42a9ad29-d6d1-4617-b1a2-27860661c0d2" providerId="ADAL" clId="{DD2DB3D3-279B-4247-A4FA-059C3E8299B8}" dt="2026-07-28T08:42:29.860" v="960" actId="164"/>
          <ac:cxnSpMkLst>
            <pc:docMk/>
            <pc:sldMk cId="2462741205" sldId="257"/>
            <ac:cxnSpMk id="86" creationId="{959D9A01-648E-53E4-C457-4EA5A94F6179}"/>
          </ac:cxnSpMkLst>
        </pc:cxnChg>
        <pc:cxnChg chg="add mod">
          <ac:chgData name="孙 逊" userId="42a9ad29-d6d1-4617-b1a2-27860661c0d2" providerId="ADAL" clId="{DD2DB3D3-279B-4247-A4FA-059C3E8299B8}" dt="2026-07-28T08:42:29.860" v="960" actId="164"/>
          <ac:cxnSpMkLst>
            <pc:docMk/>
            <pc:sldMk cId="2462741205" sldId="257"/>
            <ac:cxnSpMk id="94" creationId="{A4D92B7F-4F3C-C850-1DB1-A7E4D3AC1C61}"/>
          </ac:cxnSpMkLst>
        </pc:cxnChg>
        <pc:cxnChg chg="mod topLvl">
          <ac:chgData name="孙 逊" userId="42a9ad29-d6d1-4617-b1a2-27860661c0d2" providerId="ADAL" clId="{DD2DB3D3-279B-4247-A4FA-059C3E8299B8}" dt="2026-07-28T08:46:32.131" v="1060" actId="208"/>
          <ac:cxnSpMkLst>
            <pc:docMk/>
            <pc:sldMk cId="2462741205" sldId="257"/>
            <ac:cxnSpMk id="100" creationId="{AC72A0F8-9D08-3D16-8538-011033098C94}"/>
          </ac:cxnSpMkLst>
        </pc:cxnChg>
      </pc:sldChg>
      <pc:sldChg chg="addSp delSp modSp new mod modNotesTx">
        <pc:chgData name="孙 逊" userId="42a9ad29-d6d1-4617-b1a2-27860661c0d2" providerId="ADAL" clId="{DD2DB3D3-279B-4247-A4FA-059C3E8299B8}" dt="2026-07-28T13:05:03.891" v="2369"/>
        <pc:sldMkLst>
          <pc:docMk/>
          <pc:sldMk cId="415479104" sldId="258"/>
        </pc:sldMkLst>
        <pc:spChg chg="add mod">
          <ac:chgData name="孙 逊" userId="42a9ad29-d6d1-4617-b1a2-27860661c0d2" providerId="ADAL" clId="{DD2DB3D3-279B-4247-A4FA-059C3E8299B8}" dt="2026-07-28T13:05:03.891" v="2369"/>
          <ac:spMkLst>
            <pc:docMk/>
            <pc:sldMk cId="415479104" sldId="258"/>
            <ac:spMk id="4" creationId="{304D3673-0CC4-E7B7-9D3E-D9A81574F894}"/>
          </ac:spMkLst>
        </pc:spChg>
        <pc:spChg chg="mod">
          <ac:chgData name="孙 逊" userId="42a9ad29-d6d1-4617-b1a2-27860661c0d2" providerId="ADAL" clId="{DD2DB3D3-279B-4247-A4FA-059C3E8299B8}" dt="2026-07-28T08:57:00.431" v="1406"/>
          <ac:spMkLst>
            <pc:docMk/>
            <pc:sldMk cId="415479104" sldId="258"/>
            <ac:spMk id="9" creationId="{DC691094-8E62-648A-69B6-CBE8A7DE3B37}"/>
          </ac:spMkLst>
        </pc:spChg>
        <pc:spChg chg="mod">
          <ac:chgData name="孙 逊" userId="42a9ad29-d6d1-4617-b1a2-27860661c0d2" providerId="ADAL" clId="{DD2DB3D3-279B-4247-A4FA-059C3E8299B8}" dt="2026-07-28T08:57:10.858" v="1408" actId="14100"/>
          <ac:spMkLst>
            <pc:docMk/>
            <pc:sldMk cId="415479104" sldId="258"/>
            <ac:spMk id="10" creationId="{076FF298-0D9A-B175-CEDC-1FA62EAB0A73}"/>
          </ac:spMkLst>
        </pc:spChg>
        <pc:spChg chg="add mod topLvl">
          <ac:chgData name="孙 逊" userId="42a9ad29-d6d1-4617-b1a2-27860661c0d2" providerId="ADAL" clId="{DD2DB3D3-279B-4247-A4FA-059C3E8299B8}" dt="2026-07-28T09:04:35.186" v="1572" actId="20577"/>
          <ac:spMkLst>
            <pc:docMk/>
            <pc:sldMk cId="415479104" sldId="258"/>
            <ac:spMk id="12" creationId="{97A25EB4-1D40-F77C-8B1D-3FA4A19C9464}"/>
          </ac:spMkLst>
        </pc:spChg>
        <pc:spChg chg="add">
          <ac:chgData name="孙 逊" userId="42a9ad29-d6d1-4617-b1a2-27860661c0d2" providerId="ADAL" clId="{DD2DB3D3-279B-4247-A4FA-059C3E8299B8}" dt="2026-07-28T10:52:26.027" v="2092" actId="22"/>
          <ac:spMkLst>
            <pc:docMk/>
            <pc:sldMk cId="415479104" sldId="258"/>
            <ac:spMk id="13" creationId="{6C794903-CC2D-D791-AFCC-307E4C8DF63C}"/>
          </ac:spMkLst>
        </pc:spChg>
        <pc:spChg chg="add mod">
          <ac:chgData name="孙 逊" userId="42a9ad29-d6d1-4617-b1a2-27860661c0d2" providerId="ADAL" clId="{DD2DB3D3-279B-4247-A4FA-059C3E8299B8}" dt="2026-07-28T08:58:17.342" v="1422" actId="20577"/>
          <ac:spMkLst>
            <pc:docMk/>
            <pc:sldMk cId="415479104" sldId="258"/>
            <ac:spMk id="17" creationId="{954EEEB1-84B7-D119-B2E0-96429F896BBC}"/>
          </ac:spMkLst>
        </pc:spChg>
        <pc:spChg chg="mod">
          <ac:chgData name="孙 逊" userId="42a9ad29-d6d1-4617-b1a2-27860661c0d2" providerId="ADAL" clId="{DD2DB3D3-279B-4247-A4FA-059C3E8299B8}" dt="2026-07-28T08:56:43.144" v="1403" actId="1076"/>
          <ac:spMkLst>
            <pc:docMk/>
            <pc:sldMk cId="415479104" sldId="258"/>
            <ac:spMk id="25" creationId="{AC87B60A-4017-2820-96C5-89A1ADA2E1BB}"/>
          </ac:spMkLst>
        </pc:spChg>
        <pc:spChg chg="mod">
          <ac:chgData name="孙 逊" userId="42a9ad29-d6d1-4617-b1a2-27860661c0d2" providerId="ADAL" clId="{DD2DB3D3-279B-4247-A4FA-059C3E8299B8}" dt="2026-07-28T08:57:27.204" v="1412"/>
          <ac:spMkLst>
            <pc:docMk/>
            <pc:sldMk cId="415479104" sldId="258"/>
            <ac:spMk id="30" creationId="{F19AD9A1-925D-3167-4051-AAE29839B834}"/>
          </ac:spMkLst>
        </pc:spChg>
        <pc:spChg chg="mod">
          <ac:chgData name="孙 逊" userId="42a9ad29-d6d1-4617-b1a2-27860661c0d2" providerId="ADAL" clId="{DD2DB3D3-279B-4247-A4FA-059C3E8299B8}" dt="2026-07-28T08:57:31.458" v="1413"/>
          <ac:spMkLst>
            <pc:docMk/>
            <pc:sldMk cId="415479104" sldId="258"/>
            <ac:spMk id="31" creationId="{E35583C1-D60E-3DB3-C849-5BCEDD8A985A}"/>
          </ac:spMkLst>
        </pc:spChg>
        <pc:spChg chg="mod">
          <ac:chgData name="孙 逊" userId="42a9ad29-d6d1-4617-b1a2-27860661c0d2" providerId="ADAL" clId="{DD2DB3D3-279B-4247-A4FA-059C3E8299B8}" dt="2026-07-28T08:57:54.003" v="1417"/>
          <ac:spMkLst>
            <pc:docMk/>
            <pc:sldMk cId="415479104" sldId="258"/>
            <ac:spMk id="35" creationId="{F9ACE042-F1B5-1AAC-5CF0-EF06681099FA}"/>
          </ac:spMkLst>
        </pc:spChg>
        <pc:spChg chg="mod">
          <ac:chgData name="孙 逊" userId="42a9ad29-d6d1-4617-b1a2-27860661c0d2" providerId="ADAL" clId="{DD2DB3D3-279B-4247-A4FA-059C3E8299B8}" dt="2026-07-28T08:57:58.838" v="1418"/>
          <ac:spMkLst>
            <pc:docMk/>
            <pc:sldMk cId="415479104" sldId="258"/>
            <ac:spMk id="36" creationId="{DAD82E4E-4288-A1F1-C507-B8BB4E2EC303}"/>
          </ac:spMkLst>
        </pc:spChg>
        <pc:grpChg chg="add mod">
          <ac:chgData name="孙 逊" userId="42a9ad29-d6d1-4617-b1a2-27860661c0d2" providerId="ADAL" clId="{DD2DB3D3-279B-4247-A4FA-059C3E8299B8}" dt="2026-07-28T08:58:36.115" v="1423" actId="1076"/>
          <ac:grpSpMkLst>
            <pc:docMk/>
            <pc:sldMk cId="415479104" sldId="258"/>
            <ac:grpSpMk id="6" creationId="{96FF864A-95BE-82AB-FCF2-7C1B88700589}"/>
          </ac:grpSpMkLst>
        </pc:grpChg>
        <pc:grpChg chg="mod">
          <ac:chgData name="孙 逊" userId="42a9ad29-d6d1-4617-b1a2-27860661c0d2" providerId="ADAL" clId="{DD2DB3D3-279B-4247-A4FA-059C3E8299B8}" dt="2026-07-28T08:57:00.431" v="1406"/>
          <ac:grpSpMkLst>
            <pc:docMk/>
            <pc:sldMk cId="415479104" sldId="258"/>
            <ac:grpSpMk id="7" creationId="{E9B1E062-973F-3F1A-07FA-929AC8E6361E}"/>
          </ac:grpSpMkLst>
        </pc:grpChg>
        <pc:grpChg chg="add mod topLvl">
          <ac:chgData name="孙 逊" userId="42a9ad29-d6d1-4617-b1a2-27860661c0d2" providerId="ADAL" clId="{DD2DB3D3-279B-4247-A4FA-059C3E8299B8}" dt="2026-07-28T08:56:32.345" v="1401" actId="165"/>
          <ac:grpSpMkLst>
            <pc:docMk/>
            <pc:sldMk cId="415479104" sldId="258"/>
            <ac:grpSpMk id="23" creationId="{32F9494F-955E-D527-518A-00B7606996B9}"/>
          </ac:grpSpMkLst>
        </pc:grpChg>
        <pc:grpChg chg="add mod">
          <ac:chgData name="孙 逊" userId="42a9ad29-d6d1-4617-b1a2-27860661c0d2" providerId="ADAL" clId="{DD2DB3D3-279B-4247-A4FA-059C3E8299B8}" dt="2026-07-28T09:11:22.621" v="1607" actId="465"/>
          <ac:grpSpMkLst>
            <pc:docMk/>
            <pc:sldMk cId="415479104" sldId="258"/>
            <ac:grpSpMk id="27" creationId="{75EC9939-846B-30CA-8033-97EF6CD5AA25}"/>
          </ac:grpSpMkLst>
        </pc:grpChg>
        <pc:grpChg chg="mod">
          <ac:chgData name="孙 逊" userId="42a9ad29-d6d1-4617-b1a2-27860661c0d2" providerId="ADAL" clId="{DD2DB3D3-279B-4247-A4FA-059C3E8299B8}" dt="2026-07-28T08:57:27.160" v="1411"/>
          <ac:grpSpMkLst>
            <pc:docMk/>
            <pc:sldMk cId="415479104" sldId="258"/>
            <ac:grpSpMk id="28" creationId="{F7E2A827-03B7-9440-EE8C-7C15593C479D}"/>
          </ac:grpSpMkLst>
        </pc:grpChg>
        <pc:grpChg chg="add mod">
          <ac:chgData name="孙 逊" userId="42a9ad29-d6d1-4617-b1a2-27860661c0d2" providerId="ADAL" clId="{DD2DB3D3-279B-4247-A4FA-059C3E8299B8}" dt="2026-07-28T08:57:53.965" v="1416"/>
          <ac:grpSpMkLst>
            <pc:docMk/>
            <pc:sldMk cId="415479104" sldId="258"/>
            <ac:grpSpMk id="32" creationId="{96E93F89-7449-C1C8-387B-D3FDAF1CD8D5}"/>
          </ac:grpSpMkLst>
        </pc:grpChg>
        <pc:grpChg chg="mod">
          <ac:chgData name="孙 逊" userId="42a9ad29-d6d1-4617-b1a2-27860661c0d2" providerId="ADAL" clId="{DD2DB3D3-279B-4247-A4FA-059C3E8299B8}" dt="2026-07-28T08:57:53.965" v="1416"/>
          <ac:grpSpMkLst>
            <pc:docMk/>
            <pc:sldMk cId="415479104" sldId="258"/>
            <ac:grpSpMk id="33" creationId="{39B8992F-A387-3578-AF61-37AD357DC24C}"/>
          </ac:grpSpMkLst>
        </pc:grpChg>
        <pc:picChg chg="add">
          <ac:chgData name="孙 逊" userId="42a9ad29-d6d1-4617-b1a2-27860661c0d2" providerId="ADAL" clId="{DD2DB3D3-279B-4247-A4FA-059C3E8299B8}" dt="2026-07-28T10:29:50.788" v="1991" actId="22"/>
          <ac:picMkLst>
            <pc:docMk/>
            <pc:sldMk cId="415479104" sldId="258"/>
            <ac:picMk id="3" creationId="{B0348F0A-1D4C-B840-7ADA-B1B5F01BC756}"/>
          </ac:picMkLst>
        </pc:picChg>
        <pc:picChg chg="add mod topLvl">
          <ac:chgData name="孙 逊" userId="42a9ad29-d6d1-4617-b1a2-27860661c0d2" providerId="ADAL" clId="{DD2DB3D3-279B-4247-A4FA-059C3E8299B8}" dt="2026-07-28T09:01:15.520" v="1555" actId="14100"/>
          <ac:picMkLst>
            <pc:docMk/>
            <pc:sldMk cId="415479104" sldId="258"/>
            <ac:picMk id="14" creationId="{33BA31C4-551A-B04E-899D-24D1460B8198}"/>
          </ac:picMkLst>
        </pc:picChg>
        <pc:picChg chg="mod">
          <ac:chgData name="孙 逊" userId="42a9ad29-d6d1-4617-b1a2-27860661c0d2" providerId="ADAL" clId="{DD2DB3D3-279B-4247-A4FA-059C3E8299B8}" dt="2026-07-28T08:56:32.345" v="1401" actId="165"/>
          <ac:picMkLst>
            <pc:docMk/>
            <pc:sldMk cId="415479104" sldId="258"/>
            <ac:picMk id="24" creationId="{6E0D953C-108A-DDBC-EFB6-7A87DC415DC0}"/>
          </ac:picMkLst>
        </pc:picChg>
        <pc:cxnChg chg="add mod">
          <ac:chgData name="孙 逊" userId="42a9ad29-d6d1-4617-b1a2-27860661c0d2" providerId="ADAL" clId="{DD2DB3D3-279B-4247-A4FA-059C3E8299B8}" dt="2026-07-28T08:53:27.454" v="1333"/>
          <ac:cxnSpMkLst>
            <pc:docMk/>
            <pc:sldMk cId="415479104" sldId="258"/>
            <ac:cxnSpMk id="5" creationId="{F5B42254-BB9C-CE6A-BE7E-B34721326CD1}"/>
          </ac:cxnSpMkLst>
        </pc:cxnChg>
        <pc:cxnChg chg="mod">
          <ac:chgData name="孙 逊" userId="42a9ad29-d6d1-4617-b1a2-27860661c0d2" providerId="ADAL" clId="{DD2DB3D3-279B-4247-A4FA-059C3E8299B8}" dt="2026-07-28T11:02:41.207" v="2317" actId="108"/>
          <ac:cxnSpMkLst>
            <pc:docMk/>
            <pc:sldMk cId="415479104" sldId="258"/>
            <ac:cxnSpMk id="8" creationId="{EB932383-1608-CE6A-4766-7C27D0A6B514}"/>
          </ac:cxnSpMkLst>
        </pc:cxnChg>
        <pc:cxnChg chg="mod">
          <ac:chgData name="孙 逊" userId="42a9ad29-d6d1-4617-b1a2-27860661c0d2" providerId="ADAL" clId="{DD2DB3D3-279B-4247-A4FA-059C3E8299B8}" dt="2026-07-28T11:02:42.671" v="2318" actId="108"/>
          <ac:cxnSpMkLst>
            <pc:docMk/>
            <pc:sldMk cId="415479104" sldId="258"/>
            <ac:cxnSpMk id="29" creationId="{99ED299C-7C08-CAF2-7725-831A7BAFBC2C}"/>
          </ac:cxnSpMkLst>
        </pc:cxnChg>
        <pc:cxnChg chg="mod">
          <ac:chgData name="孙 逊" userId="42a9ad29-d6d1-4617-b1a2-27860661c0d2" providerId="ADAL" clId="{DD2DB3D3-279B-4247-A4FA-059C3E8299B8}" dt="2026-07-28T11:02:44.005" v="2319" actId="108"/>
          <ac:cxnSpMkLst>
            <pc:docMk/>
            <pc:sldMk cId="415479104" sldId="258"/>
            <ac:cxnSpMk id="34" creationId="{52413CDC-DC7A-2435-5116-6C8610FA694A}"/>
          </ac:cxnSpMkLst>
        </pc:cxnChg>
      </pc:sldChg>
      <pc:sldChg chg="addSp delSp modSp add mod modNotesTx">
        <pc:chgData name="孙 逊" userId="42a9ad29-d6d1-4617-b1a2-27860661c0d2" providerId="ADAL" clId="{DD2DB3D3-279B-4247-A4FA-059C3E8299B8}" dt="2026-07-28T13:05:12.598" v="2370"/>
        <pc:sldMkLst>
          <pc:docMk/>
          <pc:sldMk cId="311891399" sldId="259"/>
        </pc:sldMkLst>
        <pc:spChg chg="mod">
          <ac:chgData name="孙 逊" userId="42a9ad29-d6d1-4617-b1a2-27860661c0d2" providerId="ADAL" clId="{DD2DB3D3-279B-4247-A4FA-059C3E8299B8}" dt="2026-07-28T13:05:12.598" v="2370"/>
          <ac:spMkLst>
            <pc:docMk/>
            <pc:sldMk cId="311891399" sldId="259"/>
            <ac:spMk id="4" creationId="{BCDE9BF4-694E-90EB-4763-847709021B14}"/>
          </ac:spMkLst>
        </pc:spChg>
        <pc:spChg chg="mod">
          <ac:chgData name="孙 逊" userId="42a9ad29-d6d1-4617-b1a2-27860661c0d2" providerId="ADAL" clId="{DD2DB3D3-279B-4247-A4FA-059C3E8299B8}" dt="2026-07-28T09:10:28.620" v="1598"/>
          <ac:spMkLst>
            <pc:docMk/>
            <pc:sldMk cId="311891399" sldId="259"/>
            <ac:spMk id="9" creationId="{D23CE3AB-6A4F-14E4-AE41-1AF34741CDD7}"/>
          </ac:spMkLst>
        </pc:spChg>
        <pc:spChg chg="mod">
          <ac:chgData name="孙 逊" userId="42a9ad29-d6d1-4617-b1a2-27860661c0d2" providerId="ADAL" clId="{DD2DB3D3-279B-4247-A4FA-059C3E8299B8}" dt="2026-07-28T09:11:04.007" v="1605" actId="113"/>
          <ac:spMkLst>
            <pc:docMk/>
            <pc:sldMk cId="311891399" sldId="259"/>
            <ac:spMk id="10" creationId="{A5217405-BE97-6316-EBCB-CFE49253DACD}"/>
          </ac:spMkLst>
        </pc:spChg>
        <pc:spChg chg="mod">
          <ac:chgData name="孙 逊" userId="42a9ad29-d6d1-4617-b1a2-27860661c0d2" providerId="ADAL" clId="{DD2DB3D3-279B-4247-A4FA-059C3E8299B8}" dt="2026-07-28T09:05:10.633" v="1589" actId="1076"/>
          <ac:spMkLst>
            <pc:docMk/>
            <pc:sldMk cId="311891399" sldId="259"/>
            <ac:spMk id="12" creationId="{6348B0A1-5A6B-73EC-F3D0-88AFC47B0A3B}"/>
          </ac:spMkLst>
        </pc:spChg>
        <pc:spChg chg="add">
          <ac:chgData name="孙 逊" userId="42a9ad29-d6d1-4617-b1a2-27860661c0d2" providerId="ADAL" clId="{DD2DB3D3-279B-4247-A4FA-059C3E8299B8}" dt="2026-07-28T10:52:27.301" v="2093" actId="22"/>
          <ac:spMkLst>
            <pc:docMk/>
            <pc:sldMk cId="311891399" sldId="259"/>
            <ac:spMk id="14" creationId="{48766B3C-28D8-C154-485D-02A08A774936}"/>
          </ac:spMkLst>
        </pc:spChg>
        <pc:spChg chg="mod">
          <ac:chgData name="孙 逊" userId="42a9ad29-d6d1-4617-b1a2-27860661c0d2" providerId="ADAL" clId="{DD2DB3D3-279B-4247-A4FA-059C3E8299B8}" dt="2026-07-28T09:13:47.455" v="1648" actId="20577"/>
          <ac:spMkLst>
            <pc:docMk/>
            <pc:sldMk cId="311891399" sldId="259"/>
            <ac:spMk id="17" creationId="{363EB108-7AF2-002A-60BD-6E969DA6097A}"/>
          </ac:spMkLst>
        </pc:spChg>
        <pc:spChg chg="mod">
          <ac:chgData name="孙 逊" userId="42a9ad29-d6d1-4617-b1a2-27860661c0d2" providerId="ADAL" clId="{DD2DB3D3-279B-4247-A4FA-059C3E8299B8}" dt="2026-07-28T09:10:40.138" v="1600"/>
          <ac:spMkLst>
            <pc:docMk/>
            <pc:sldMk cId="311891399" sldId="259"/>
            <ac:spMk id="30" creationId="{DFEE713A-F55C-4409-8387-53B37CC5CEED}"/>
          </ac:spMkLst>
        </pc:spChg>
        <pc:spChg chg="mod">
          <ac:chgData name="孙 逊" userId="42a9ad29-d6d1-4617-b1a2-27860661c0d2" providerId="ADAL" clId="{DD2DB3D3-279B-4247-A4FA-059C3E8299B8}" dt="2026-07-28T09:10:45.033" v="1601"/>
          <ac:spMkLst>
            <pc:docMk/>
            <pc:sldMk cId="311891399" sldId="259"/>
            <ac:spMk id="31" creationId="{8D8C2A4C-BB95-5518-A4DB-7781A04A8618}"/>
          </ac:spMkLst>
        </pc:spChg>
        <pc:spChg chg="mod">
          <ac:chgData name="孙 逊" userId="42a9ad29-d6d1-4617-b1a2-27860661c0d2" providerId="ADAL" clId="{DD2DB3D3-279B-4247-A4FA-059C3E8299B8}" dt="2026-07-28T09:10:51.381" v="1602"/>
          <ac:spMkLst>
            <pc:docMk/>
            <pc:sldMk cId="311891399" sldId="259"/>
            <ac:spMk id="35" creationId="{D47471BE-301A-D0B4-6968-29C176C0D1D9}"/>
          </ac:spMkLst>
        </pc:spChg>
        <pc:spChg chg="mod">
          <ac:chgData name="孙 逊" userId="42a9ad29-d6d1-4617-b1a2-27860661c0d2" providerId="ADAL" clId="{DD2DB3D3-279B-4247-A4FA-059C3E8299B8}" dt="2026-07-28T09:10:56.660" v="1603"/>
          <ac:spMkLst>
            <pc:docMk/>
            <pc:sldMk cId="311891399" sldId="259"/>
            <ac:spMk id="36" creationId="{CB901AC5-1C6C-0295-996E-010E641820D2}"/>
          </ac:spMkLst>
        </pc:spChg>
        <pc:grpChg chg="mod">
          <ac:chgData name="孙 逊" userId="42a9ad29-d6d1-4617-b1a2-27860661c0d2" providerId="ADAL" clId="{DD2DB3D3-279B-4247-A4FA-059C3E8299B8}" dt="2026-07-28T09:11:18.677" v="1606" actId="465"/>
          <ac:grpSpMkLst>
            <pc:docMk/>
            <pc:sldMk cId="311891399" sldId="259"/>
            <ac:grpSpMk id="27" creationId="{042DD940-2082-D8BA-31BC-304F95728B0C}"/>
          </ac:grpSpMkLst>
        </pc:grpChg>
        <pc:picChg chg="add">
          <ac:chgData name="孙 逊" userId="42a9ad29-d6d1-4617-b1a2-27860661c0d2" providerId="ADAL" clId="{DD2DB3D3-279B-4247-A4FA-059C3E8299B8}" dt="2026-07-28T10:29:51.860" v="1992" actId="22"/>
          <ac:picMkLst>
            <pc:docMk/>
            <pc:sldMk cId="311891399" sldId="259"/>
            <ac:picMk id="3" creationId="{352CBDBC-8545-7E0C-8912-60D275D46B8B}"/>
          </ac:picMkLst>
        </pc:picChg>
        <pc:picChg chg="add mod">
          <ac:chgData name="孙 逊" userId="42a9ad29-d6d1-4617-b1a2-27860661c0d2" providerId="ADAL" clId="{DD2DB3D3-279B-4247-A4FA-059C3E8299B8}" dt="2026-07-28T13:03:31.366" v="2365" actId="1076"/>
          <ac:picMkLst>
            <pc:docMk/>
            <pc:sldMk cId="311891399" sldId="259"/>
            <ac:picMk id="13" creationId="{07CF54B4-3A4E-EEBF-5D65-8CC0AC812E12}"/>
          </ac:picMkLst>
        </pc:picChg>
        <pc:cxnChg chg="mod">
          <ac:chgData name="孙 逊" userId="42a9ad29-d6d1-4617-b1a2-27860661c0d2" providerId="ADAL" clId="{DD2DB3D3-279B-4247-A4FA-059C3E8299B8}" dt="2026-07-28T11:02:46.341" v="2320" actId="108"/>
          <ac:cxnSpMkLst>
            <pc:docMk/>
            <pc:sldMk cId="311891399" sldId="259"/>
            <ac:cxnSpMk id="8" creationId="{B5EB774E-9AC1-5337-A685-04FE74EFA378}"/>
          </ac:cxnSpMkLst>
        </pc:cxnChg>
        <pc:cxnChg chg="mod">
          <ac:chgData name="孙 逊" userId="42a9ad29-d6d1-4617-b1a2-27860661c0d2" providerId="ADAL" clId="{DD2DB3D3-279B-4247-A4FA-059C3E8299B8}" dt="2026-07-28T11:02:47.754" v="2321" actId="108"/>
          <ac:cxnSpMkLst>
            <pc:docMk/>
            <pc:sldMk cId="311891399" sldId="259"/>
            <ac:cxnSpMk id="29" creationId="{79488383-EB21-C744-2361-E5F7C9280BBE}"/>
          </ac:cxnSpMkLst>
        </pc:cxnChg>
        <pc:cxnChg chg="mod">
          <ac:chgData name="孙 逊" userId="42a9ad29-d6d1-4617-b1a2-27860661c0d2" providerId="ADAL" clId="{DD2DB3D3-279B-4247-A4FA-059C3E8299B8}" dt="2026-07-28T11:02:49.268" v="2322" actId="108"/>
          <ac:cxnSpMkLst>
            <pc:docMk/>
            <pc:sldMk cId="311891399" sldId="259"/>
            <ac:cxnSpMk id="34" creationId="{BE4FCDBC-A16D-F1C7-F8D9-B94EC9A7AB7A}"/>
          </ac:cxnSpMkLst>
        </pc:cxnChg>
      </pc:sldChg>
      <pc:sldChg chg="addSp delSp modSp add mod modNotesTx">
        <pc:chgData name="孙 逊" userId="42a9ad29-d6d1-4617-b1a2-27860661c0d2" providerId="ADAL" clId="{DD2DB3D3-279B-4247-A4FA-059C3E8299B8}" dt="2026-07-28T13:07:03.862" v="2386" actId="1035"/>
        <pc:sldMkLst>
          <pc:docMk/>
          <pc:sldMk cId="3534446286" sldId="260"/>
        </pc:sldMkLst>
        <pc:spChg chg="mod">
          <ac:chgData name="孙 逊" userId="42a9ad29-d6d1-4617-b1a2-27860661c0d2" providerId="ADAL" clId="{DD2DB3D3-279B-4247-A4FA-059C3E8299B8}" dt="2026-07-28T13:05:39.490" v="2377" actId="20577"/>
          <ac:spMkLst>
            <pc:docMk/>
            <pc:sldMk cId="3534446286" sldId="260"/>
            <ac:spMk id="4" creationId="{4244F8AA-2599-41B2-8775-2CDDD766A4DB}"/>
          </ac:spMkLst>
        </pc:spChg>
        <pc:spChg chg="mod">
          <ac:chgData name="孙 逊" userId="42a9ad29-d6d1-4617-b1a2-27860661c0d2" providerId="ADAL" clId="{DD2DB3D3-279B-4247-A4FA-059C3E8299B8}" dt="2026-07-28T09:11:53.479" v="1610"/>
          <ac:spMkLst>
            <pc:docMk/>
            <pc:sldMk cId="3534446286" sldId="260"/>
            <ac:spMk id="9" creationId="{F972809F-7F86-566A-4B92-BA9CEE7683E4}"/>
          </ac:spMkLst>
        </pc:spChg>
        <pc:spChg chg="mod">
          <ac:chgData name="孙 逊" userId="42a9ad29-d6d1-4617-b1a2-27860661c0d2" providerId="ADAL" clId="{DD2DB3D3-279B-4247-A4FA-059C3E8299B8}" dt="2026-07-28T09:12:06.015" v="1611"/>
          <ac:spMkLst>
            <pc:docMk/>
            <pc:sldMk cId="3534446286" sldId="260"/>
            <ac:spMk id="10" creationId="{51EB50FF-94D1-0459-846F-8F6B374249CE}"/>
          </ac:spMkLst>
        </pc:spChg>
        <pc:spChg chg="mod">
          <ac:chgData name="孙 逊" userId="42a9ad29-d6d1-4617-b1a2-27860661c0d2" providerId="ADAL" clId="{DD2DB3D3-279B-4247-A4FA-059C3E8299B8}" dt="2026-07-28T13:07:03.862" v="2386" actId="1035"/>
          <ac:spMkLst>
            <pc:docMk/>
            <pc:sldMk cId="3534446286" sldId="260"/>
            <ac:spMk id="12" creationId="{E9CDEB39-1BDB-6F7A-4035-BB6314CE7FE0}"/>
          </ac:spMkLst>
        </pc:spChg>
        <pc:spChg chg="add">
          <ac:chgData name="孙 逊" userId="42a9ad29-d6d1-4617-b1a2-27860661c0d2" providerId="ADAL" clId="{DD2DB3D3-279B-4247-A4FA-059C3E8299B8}" dt="2026-07-28T10:52:28.654" v="2094" actId="22"/>
          <ac:spMkLst>
            <pc:docMk/>
            <pc:sldMk cId="3534446286" sldId="260"/>
            <ac:spMk id="16" creationId="{205C7D13-2107-3313-7BF4-56F10D47DCFC}"/>
          </ac:spMkLst>
        </pc:spChg>
        <pc:spChg chg="add del mod">
          <ac:chgData name="孙 逊" userId="42a9ad29-d6d1-4617-b1a2-27860661c0d2" providerId="ADAL" clId="{DD2DB3D3-279B-4247-A4FA-059C3E8299B8}" dt="2026-07-28T09:13:55.806" v="1655"/>
          <ac:spMkLst>
            <pc:docMk/>
            <pc:sldMk cId="3534446286" sldId="260"/>
            <ac:spMk id="17" creationId="{5066F8FC-12D7-2E2F-E92B-D6C176C65166}"/>
          </ac:spMkLst>
        </pc:spChg>
        <pc:spChg chg="mod">
          <ac:chgData name="孙 逊" userId="42a9ad29-d6d1-4617-b1a2-27860661c0d2" providerId="ADAL" clId="{DD2DB3D3-279B-4247-A4FA-059C3E8299B8}" dt="2026-07-28T09:12:26.907" v="1624"/>
          <ac:spMkLst>
            <pc:docMk/>
            <pc:sldMk cId="3534446286" sldId="260"/>
            <ac:spMk id="30" creationId="{8FCBF94A-A271-03A9-C8AB-0D8DFBE6E305}"/>
          </ac:spMkLst>
        </pc:spChg>
        <pc:spChg chg="mod">
          <ac:chgData name="孙 逊" userId="42a9ad29-d6d1-4617-b1a2-27860661c0d2" providerId="ADAL" clId="{DD2DB3D3-279B-4247-A4FA-059C3E8299B8}" dt="2026-07-28T09:12:26.939" v="1625"/>
          <ac:spMkLst>
            <pc:docMk/>
            <pc:sldMk cId="3534446286" sldId="260"/>
            <ac:spMk id="31" creationId="{49C3791C-196D-D8C1-3AB0-963F6909A13F}"/>
          </ac:spMkLst>
        </pc:spChg>
        <pc:spChg chg="mod">
          <ac:chgData name="孙 逊" userId="42a9ad29-d6d1-4617-b1a2-27860661c0d2" providerId="ADAL" clId="{DD2DB3D3-279B-4247-A4FA-059C3E8299B8}" dt="2026-07-28T09:12:41.134" v="1630"/>
          <ac:spMkLst>
            <pc:docMk/>
            <pc:sldMk cId="3534446286" sldId="260"/>
            <ac:spMk id="35" creationId="{30899E66-DA24-6C78-55BC-8DD8E4722FBE}"/>
          </ac:spMkLst>
        </pc:spChg>
        <pc:spChg chg="mod">
          <ac:chgData name="孙 逊" userId="42a9ad29-d6d1-4617-b1a2-27860661c0d2" providerId="ADAL" clId="{DD2DB3D3-279B-4247-A4FA-059C3E8299B8}" dt="2026-07-28T09:12:41.172" v="1631"/>
          <ac:spMkLst>
            <pc:docMk/>
            <pc:sldMk cId="3534446286" sldId="260"/>
            <ac:spMk id="36" creationId="{F19108D4-7C87-3E6A-6FF6-283F1C18C107}"/>
          </ac:spMkLst>
        </pc:spChg>
        <pc:grpChg chg="mod">
          <ac:chgData name="孙 逊" userId="42a9ad29-d6d1-4617-b1a2-27860661c0d2" providerId="ADAL" clId="{DD2DB3D3-279B-4247-A4FA-059C3E8299B8}" dt="2026-07-28T09:12:46.272" v="1633" actId="465"/>
          <ac:grpSpMkLst>
            <pc:docMk/>
            <pc:sldMk cId="3534446286" sldId="260"/>
            <ac:grpSpMk id="27" creationId="{51D57560-C8A5-388C-E67C-1EC7AC65C185}"/>
          </ac:grpSpMkLst>
        </pc:grpChg>
        <pc:grpChg chg="mod">
          <ac:chgData name="孙 逊" userId="42a9ad29-d6d1-4617-b1a2-27860661c0d2" providerId="ADAL" clId="{DD2DB3D3-279B-4247-A4FA-059C3E8299B8}" dt="2026-07-28T09:12:26.907" v="1624"/>
          <ac:grpSpMkLst>
            <pc:docMk/>
            <pc:sldMk cId="3534446286" sldId="260"/>
            <ac:grpSpMk id="28" creationId="{4408B0DE-230D-7B05-2DE9-1C53B8840DDB}"/>
          </ac:grpSpMkLst>
        </pc:grpChg>
        <pc:grpChg chg="mod">
          <ac:chgData name="孙 逊" userId="42a9ad29-d6d1-4617-b1a2-27860661c0d2" providerId="ADAL" clId="{DD2DB3D3-279B-4247-A4FA-059C3E8299B8}" dt="2026-07-28T09:12:41.134" v="1630"/>
          <ac:grpSpMkLst>
            <pc:docMk/>
            <pc:sldMk cId="3534446286" sldId="260"/>
            <ac:grpSpMk id="32" creationId="{D5588A32-FD29-4971-4DD8-20466A2DDEF6}"/>
          </ac:grpSpMkLst>
        </pc:grpChg>
        <pc:grpChg chg="mod">
          <ac:chgData name="孙 逊" userId="42a9ad29-d6d1-4617-b1a2-27860661c0d2" providerId="ADAL" clId="{DD2DB3D3-279B-4247-A4FA-059C3E8299B8}" dt="2026-07-28T09:12:41.134" v="1630"/>
          <ac:grpSpMkLst>
            <pc:docMk/>
            <pc:sldMk cId="3534446286" sldId="260"/>
            <ac:grpSpMk id="33" creationId="{4521E810-9EC7-43CF-EE87-77338485D08E}"/>
          </ac:grpSpMkLst>
        </pc:grpChg>
        <pc:picChg chg="add mod">
          <ac:chgData name="孙 逊" userId="42a9ad29-d6d1-4617-b1a2-27860661c0d2" providerId="ADAL" clId="{DD2DB3D3-279B-4247-A4FA-059C3E8299B8}" dt="2026-07-28T09:13:33.803" v="1646" actId="1076"/>
          <ac:picMkLst>
            <pc:docMk/>
            <pc:sldMk cId="3534446286" sldId="260"/>
            <ac:picMk id="3" creationId="{75EF9AB7-FBA4-06C2-3258-BA90F7ED334E}"/>
          </ac:picMkLst>
        </pc:picChg>
        <pc:cxnChg chg="mod">
          <ac:chgData name="孙 逊" userId="42a9ad29-d6d1-4617-b1a2-27860661c0d2" providerId="ADAL" clId="{DD2DB3D3-279B-4247-A4FA-059C3E8299B8}" dt="2026-07-28T11:02:51.993" v="2323" actId="108"/>
          <ac:cxnSpMkLst>
            <pc:docMk/>
            <pc:sldMk cId="3534446286" sldId="260"/>
            <ac:cxnSpMk id="8" creationId="{2170F0AB-A9F0-D427-7387-76E197BDEE7E}"/>
          </ac:cxnSpMkLst>
        </pc:cxnChg>
        <pc:cxnChg chg="mod">
          <ac:chgData name="孙 逊" userId="42a9ad29-d6d1-4617-b1a2-27860661c0d2" providerId="ADAL" clId="{DD2DB3D3-279B-4247-A4FA-059C3E8299B8}" dt="2026-07-28T11:02:53.322" v="2324" actId="108"/>
          <ac:cxnSpMkLst>
            <pc:docMk/>
            <pc:sldMk cId="3534446286" sldId="260"/>
            <ac:cxnSpMk id="29" creationId="{E174B599-2FD8-761A-631C-758E337B3902}"/>
          </ac:cxnSpMkLst>
        </pc:cxnChg>
        <pc:cxnChg chg="mod">
          <ac:chgData name="孙 逊" userId="42a9ad29-d6d1-4617-b1a2-27860661c0d2" providerId="ADAL" clId="{DD2DB3D3-279B-4247-A4FA-059C3E8299B8}" dt="2026-07-28T11:02:54.676" v="2325" actId="108"/>
          <ac:cxnSpMkLst>
            <pc:docMk/>
            <pc:sldMk cId="3534446286" sldId="260"/>
            <ac:cxnSpMk id="34" creationId="{064CFCB1-AA64-BF5F-C406-B09840E1E591}"/>
          </ac:cxnSpMkLst>
        </pc:cxnChg>
      </pc:sldChg>
      <pc:sldChg chg="addSp delSp modSp add mod modNotesTx">
        <pc:chgData name="孙 逊" userId="42a9ad29-d6d1-4617-b1a2-27860661c0d2" providerId="ADAL" clId="{DD2DB3D3-279B-4247-A4FA-059C3E8299B8}" dt="2026-07-28T13:02:53.233" v="2359"/>
        <pc:sldMkLst>
          <pc:docMk/>
          <pc:sldMk cId="3451485763" sldId="261"/>
        </pc:sldMkLst>
        <pc:spChg chg="mod">
          <ac:chgData name="孙 逊" userId="42a9ad29-d6d1-4617-b1a2-27860661c0d2" providerId="ADAL" clId="{DD2DB3D3-279B-4247-A4FA-059C3E8299B8}" dt="2026-07-28T09:14:28.583" v="1657"/>
          <ac:spMkLst>
            <pc:docMk/>
            <pc:sldMk cId="3451485763" sldId="261"/>
            <ac:spMk id="4" creationId="{3E823F67-A445-B6DC-AB0B-20F072CDB0BC}"/>
          </ac:spMkLst>
        </pc:spChg>
        <pc:spChg chg="mod">
          <ac:chgData name="孙 逊" userId="42a9ad29-d6d1-4617-b1a2-27860661c0d2" providerId="ADAL" clId="{DD2DB3D3-279B-4247-A4FA-059C3E8299B8}" dt="2026-07-28T13:02:28.491" v="2347" actId="165"/>
          <ac:spMkLst>
            <pc:docMk/>
            <pc:sldMk cId="3451485763" sldId="261"/>
            <ac:spMk id="9" creationId="{30C7A114-EFBD-D570-5F91-4B1657C2FF4E}"/>
          </ac:spMkLst>
        </pc:spChg>
        <pc:spChg chg="mod">
          <ac:chgData name="孙 逊" userId="42a9ad29-d6d1-4617-b1a2-27860661c0d2" providerId="ADAL" clId="{DD2DB3D3-279B-4247-A4FA-059C3E8299B8}" dt="2026-07-28T13:02:28.491" v="2347" actId="165"/>
          <ac:spMkLst>
            <pc:docMk/>
            <pc:sldMk cId="3451485763" sldId="261"/>
            <ac:spMk id="10" creationId="{8F1FAD71-516C-DE9F-E86F-7ECFB084619F}"/>
          </ac:spMkLst>
        </pc:spChg>
        <pc:spChg chg="mod">
          <ac:chgData name="孙 逊" userId="42a9ad29-d6d1-4617-b1a2-27860661c0d2" providerId="ADAL" clId="{DD2DB3D3-279B-4247-A4FA-059C3E8299B8}" dt="2026-07-28T13:02:28.491" v="2347" actId="165"/>
          <ac:spMkLst>
            <pc:docMk/>
            <pc:sldMk cId="3451485763" sldId="261"/>
            <ac:spMk id="14" creationId="{724F07B5-6A05-AAAA-B300-7A783687E3F9}"/>
          </ac:spMkLst>
        </pc:spChg>
        <pc:spChg chg="mod">
          <ac:chgData name="孙 逊" userId="42a9ad29-d6d1-4617-b1a2-27860661c0d2" providerId="ADAL" clId="{DD2DB3D3-279B-4247-A4FA-059C3E8299B8}" dt="2026-07-28T13:02:28.491" v="2347" actId="165"/>
          <ac:spMkLst>
            <pc:docMk/>
            <pc:sldMk cId="3451485763" sldId="261"/>
            <ac:spMk id="15" creationId="{22792D91-E234-207E-090A-72508E48F521}"/>
          </ac:spMkLst>
        </pc:spChg>
        <pc:spChg chg="mod">
          <ac:chgData name="孙 逊" userId="42a9ad29-d6d1-4617-b1a2-27860661c0d2" providerId="ADAL" clId="{DD2DB3D3-279B-4247-A4FA-059C3E8299B8}" dt="2026-07-28T10:28:34.936" v="1967" actId="20577"/>
          <ac:spMkLst>
            <pc:docMk/>
            <pc:sldMk cId="3451485763" sldId="261"/>
            <ac:spMk id="17" creationId="{42776B2D-E351-4EEA-BC1A-44195E09B13D}"/>
          </ac:spMkLst>
        </pc:spChg>
        <pc:spChg chg="mod">
          <ac:chgData name="孙 逊" userId="42a9ad29-d6d1-4617-b1a2-27860661c0d2" providerId="ADAL" clId="{DD2DB3D3-279B-4247-A4FA-059C3E8299B8}" dt="2026-07-28T13:02:28.491" v="2347" actId="165"/>
          <ac:spMkLst>
            <pc:docMk/>
            <pc:sldMk cId="3451485763" sldId="261"/>
            <ac:spMk id="21" creationId="{971BA0D2-8CE0-FF1C-BE9D-96FBB9BD9A4C}"/>
          </ac:spMkLst>
        </pc:spChg>
        <pc:spChg chg="mod">
          <ac:chgData name="孙 逊" userId="42a9ad29-d6d1-4617-b1a2-27860661c0d2" providerId="ADAL" clId="{DD2DB3D3-279B-4247-A4FA-059C3E8299B8}" dt="2026-07-28T13:02:28.491" v="2347" actId="165"/>
          <ac:spMkLst>
            <pc:docMk/>
            <pc:sldMk cId="3451485763" sldId="261"/>
            <ac:spMk id="22" creationId="{BC82E662-1689-FF6D-B440-DB537CB8A9B4}"/>
          </ac:spMkLst>
        </pc:spChg>
        <pc:spChg chg="add">
          <ac:chgData name="孙 逊" userId="42a9ad29-d6d1-4617-b1a2-27860661c0d2" providerId="ADAL" clId="{DD2DB3D3-279B-4247-A4FA-059C3E8299B8}" dt="2026-07-28T10:52:31.152" v="2095" actId="22"/>
          <ac:spMkLst>
            <pc:docMk/>
            <pc:sldMk cId="3451485763" sldId="261"/>
            <ac:spMk id="28" creationId="{F5974981-7DA4-9C81-803B-39C846B9C170}"/>
          </ac:spMkLst>
        </pc:spChg>
        <pc:spChg chg="add mod">
          <ac:chgData name="孙 逊" userId="42a9ad29-d6d1-4617-b1a2-27860661c0d2" providerId="ADAL" clId="{DD2DB3D3-279B-4247-A4FA-059C3E8299B8}" dt="2026-07-28T09:18:58.686" v="1746" actId="692"/>
          <ac:spMkLst>
            <pc:docMk/>
            <pc:sldMk cId="3451485763" sldId="261"/>
            <ac:spMk id="39" creationId="{7AB83472-48FE-45B7-556E-9732F24009BB}"/>
          </ac:spMkLst>
        </pc:spChg>
        <pc:grpChg chg="mod topLvl">
          <ac:chgData name="孙 逊" userId="42a9ad29-d6d1-4617-b1a2-27860661c0d2" providerId="ADAL" clId="{DD2DB3D3-279B-4247-A4FA-059C3E8299B8}" dt="2026-07-28T10:50:35.984" v="2049" actId="164"/>
          <ac:grpSpMkLst>
            <pc:docMk/>
            <pc:sldMk cId="3451485763" sldId="261"/>
            <ac:grpSpMk id="7" creationId="{FAEEAAC3-BD4D-378B-ED13-D5146A09C96B}"/>
          </ac:grpSpMkLst>
        </pc:grpChg>
        <pc:grpChg chg="mod">
          <ac:chgData name="孙 逊" userId="42a9ad29-d6d1-4617-b1a2-27860661c0d2" providerId="ADAL" clId="{DD2DB3D3-279B-4247-A4FA-059C3E8299B8}" dt="2026-07-28T10:50:39.827" v="2050" actId="164"/>
          <ac:grpSpMkLst>
            <pc:docMk/>
            <pc:sldMk cId="3451485763" sldId="261"/>
            <ac:grpSpMk id="11" creationId="{D968B12F-C23F-B613-B4B9-FD8CD4481AE6}"/>
          </ac:grpSpMkLst>
        </pc:grpChg>
        <pc:grpChg chg="mod topLvl">
          <ac:chgData name="孙 逊" userId="42a9ad29-d6d1-4617-b1a2-27860661c0d2" providerId="ADAL" clId="{DD2DB3D3-279B-4247-A4FA-059C3E8299B8}" dt="2026-07-28T13:02:28.491" v="2347" actId="165"/>
          <ac:grpSpMkLst>
            <pc:docMk/>
            <pc:sldMk cId="3451485763" sldId="261"/>
            <ac:grpSpMk id="18" creationId="{3BEFB5BA-A558-5E6D-B329-3A0F2D894900}"/>
          </ac:grpSpMkLst>
        </pc:grpChg>
        <pc:grpChg chg="add mod">
          <ac:chgData name="孙 逊" userId="42a9ad29-d6d1-4617-b1a2-27860661c0d2" providerId="ADAL" clId="{DD2DB3D3-279B-4247-A4FA-059C3E8299B8}" dt="2026-07-28T10:46:27.988" v="2016" actId="14100"/>
          <ac:grpSpMkLst>
            <pc:docMk/>
            <pc:sldMk cId="3451485763" sldId="261"/>
            <ac:grpSpMk id="23" creationId="{DEA1127E-C8D6-55A0-0F64-7727160B40CB}"/>
          </ac:grpSpMkLst>
        </pc:grpChg>
        <pc:picChg chg="add">
          <ac:chgData name="孙 逊" userId="42a9ad29-d6d1-4617-b1a2-27860661c0d2" providerId="ADAL" clId="{DD2DB3D3-279B-4247-A4FA-059C3E8299B8}" dt="2026-07-28T10:29:54.856" v="1993" actId="22"/>
          <ac:picMkLst>
            <pc:docMk/>
            <pc:sldMk cId="3451485763" sldId="261"/>
            <ac:picMk id="12" creationId="{395EE8B5-48A9-1296-617F-217EB843A4AD}"/>
          </ac:picMkLst>
        </pc:picChg>
        <pc:picChg chg="add del mod topLvl modCrop">
          <ac:chgData name="孙 逊" userId="42a9ad29-d6d1-4617-b1a2-27860661c0d2" providerId="ADAL" clId="{DD2DB3D3-279B-4247-A4FA-059C3E8299B8}" dt="2026-07-28T10:45:53.825" v="2007" actId="164"/>
          <ac:picMkLst>
            <pc:docMk/>
            <pc:sldMk cId="3451485763" sldId="261"/>
            <ac:picMk id="47" creationId="{391E63D8-5DE6-9478-00E2-2C19BE16D8A7}"/>
          </ac:picMkLst>
        </pc:picChg>
        <pc:picChg chg="add del mod topLvl">
          <ac:chgData name="孙 逊" userId="42a9ad29-d6d1-4617-b1a2-27860661c0d2" providerId="ADAL" clId="{DD2DB3D3-279B-4247-A4FA-059C3E8299B8}" dt="2026-07-28T10:45:53.825" v="2007" actId="164"/>
          <ac:picMkLst>
            <pc:docMk/>
            <pc:sldMk cId="3451485763" sldId="261"/>
            <ac:picMk id="49" creationId="{5B51F784-4714-1A7B-E25C-EB362350A779}"/>
          </ac:picMkLst>
        </pc:picChg>
        <pc:cxnChg chg="mod">
          <ac:chgData name="孙 逊" userId="42a9ad29-d6d1-4617-b1a2-27860661c0d2" providerId="ADAL" clId="{DD2DB3D3-279B-4247-A4FA-059C3E8299B8}" dt="2026-07-28T13:02:46.303" v="2355"/>
          <ac:cxnSpMkLst>
            <pc:docMk/>
            <pc:sldMk cId="3451485763" sldId="261"/>
            <ac:cxnSpMk id="8" creationId="{933A9497-6BBC-C0FB-1DFA-95E73BBD8923}"/>
          </ac:cxnSpMkLst>
        </pc:cxnChg>
        <pc:cxnChg chg="mod">
          <ac:chgData name="孙 逊" userId="42a9ad29-d6d1-4617-b1a2-27860661c0d2" providerId="ADAL" clId="{DD2DB3D3-279B-4247-A4FA-059C3E8299B8}" dt="2026-07-28T13:02:50.435" v="2357"/>
          <ac:cxnSpMkLst>
            <pc:docMk/>
            <pc:sldMk cId="3451485763" sldId="261"/>
            <ac:cxnSpMk id="13" creationId="{9286FA20-C491-08E9-76DF-8DDA6B37D3BA}"/>
          </ac:cxnSpMkLst>
        </pc:cxnChg>
        <pc:cxnChg chg="mod">
          <ac:chgData name="孙 逊" userId="42a9ad29-d6d1-4617-b1a2-27860661c0d2" providerId="ADAL" clId="{DD2DB3D3-279B-4247-A4FA-059C3E8299B8}" dt="2026-07-28T13:02:53.233" v="2359"/>
          <ac:cxnSpMkLst>
            <pc:docMk/>
            <pc:sldMk cId="3451485763" sldId="261"/>
            <ac:cxnSpMk id="20" creationId="{E09FECD2-72C8-B9A3-9ED9-1601F2A48514}"/>
          </ac:cxnSpMkLst>
        </pc:cxnChg>
      </pc:sldChg>
      <pc:sldChg chg="addSp delSp modSp add mod modNotesTx">
        <pc:chgData name="孙 逊" userId="42a9ad29-d6d1-4617-b1a2-27860661c0d2" providerId="ADAL" clId="{DD2DB3D3-279B-4247-A4FA-059C3E8299B8}" dt="2026-07-28T13:03:33.896" v="2367" actId="1076"/>
        <pc:sldMkLst>
          <pc:docMk/>
          <pc:sldMk cId="2991591664" sldId="262"/>
        </pc:sldMkLst>
        <pc:spChg chg="mod">
          <ac:chgData name="孙 逊" userId="42a9ad29-d6d1-4617-b1a2-27860661c0d2" providerId="ADAL" clId="{DD2DB3D3-279B-4247-A4FA-059C3E8299B8}" dt="2026-07-28T09:26:12.222" v="1819"/>
          <ac:spMkLst>
            <pc:docMk/>
            <pc:sldMk cId="2991591664" sldId="262"/>
            <ac:spMk id="4" creationId="{F3DC66B4-1EEB-9D9F-33F6-2072185F90A7}"/>
          </ac:spMkLst>
        </pc:spChg>
        <pc:spChg chg="mod">
          <ac:chgData name="孙 逊" userId="42a9ad29-d6d1-4617-b1a2-27860661c0d2" providerId="ADAL" clId="{DD2DB3D3-279B-4247-A4FA-059C3E8299B8}" dt="2026-07-28T09:26:23.908" v="1822"/>
          <ac:spMkLst>
            <pc:docMk/>
            <pc:sldMk cId="2991591664" sldId="262"/>
            <ac:spMk id="9" creationId="{B5891421-15A6-61C9-83A3-4C7256EEA188}"/>
          </ac:spMkLst>
        </pc:spChg>
        <pc:spChg chg="mod">
          <ac:chgData name="孙 逊" userId="42a9ad29-d6d1-4617-b1a2-27860661c0d2" providerId="ADAL" clId="{DD2DB3D3-279B-4247-A4FA-059C3E8299B8}" dt="2026-07-28T09:26:23.942" v="1823"/>
          <ac:spMkLst>
            <pc:docMk/>
            <pc:sldMk cId="2991591664" sldId="262"/>
            <ac:spMk id="10" creationId="{372AFFB3-4B23-83A6-F57C-EAB339D925AA}"/>
          </ac:spMkLst>
        </pc:spChg>
        <pc:spChg chg="mod">
          <ac:chgData name="孙 逊" userId="42a9ad29-d6d1-4617-b1a2-27860661c0d2" providerId="ADAL" clId="{DD2DB3D3-279B-4247-A4FA-059C3E8299B8}" dt="2026-07-28T13:03:33" v="2366" actId="1076"/>
          <ac:spMkLst>
            <pc:docMk/>
            <pc:sldMk cId="2991591664" sldId="262"/>
            <ac:spMk id="12" creationId="{92A8FA49-7568-3779-153B-5A36A2AE1ECB}"/>
          </ac:spMkLst>
        </pc:spChg>
        <pc:spChg chg="add">
          <ac:chgData name="孙 逊" userId="42a9ad29-d6d1-4617-b1a2-27860661c0d2" providerId="ADAL" clId="{DD2DB3D3-279B-4247-A4FA-059C3E8299B8}" dt="2026-07-28T10:52:33.889" v="2096" actId="22"/>
          <ac:spMkLst>
            <pc:docMk/>
            <pc:sldMk cId="2991591664" sldId="262"/>
            <ac:spMk id="16" creationId="{3DD19E64-FB9C-FE0A-01EB-850FC5717486}"/>
          </ac:spMkLst>
        </pc:spChg>
        <pc:spChg chg="mod">
          <ac:chgData name="孙 逊" userId="42a9ad29-d6d1-4617-b1a2-27860661c0d2" providerId="ADAL" clId="{DD2DB3D3-279B-4247-A4FA-059C3E8299B8}" dt="2026-07-28T10:28:39.288" v="1969" actId="20577"/>
          <ac:spMkLst>
            <pc:docMk/>
            <pc:sldMk cId="2991591664" sldId="262"/>
            <ac:spMk id="17" creationId="{819FBBB0-0F3C-F501-36AA-F404515E9749}"/>
          </ac:spMkLst>
        </pc:spChg>
        <pc:spChg chg="mod">
          <ac:chgData name="孙 逊" userId="42a9ad29-d6d1-4617-b1a2-27860661c0d2" providerId="ADAL" clId="{DD2DB3D3-279B-4247-A4FA-059C3E8299B8}" dt="2026-07-28T09:26:49.275" v="1829"/>
          <ac:spMkLst>
            <pc:docMk/>
            <pc:sldMk cId="2991591664" sldId="262"/>
            <ac:spMk id="30" creationId="{122210BF-F6F1-E1FC-1C4A-61175A5BD80B}"/>
          </ac:spMkLst>
        </pc:spChg>
        <pc:spChg chg="mod">
          <ac:chgData name="孙 逊" userId="42a9ad29-d6d1-4617-b1a2-27860661c0d2" providerId="ADAL" clId="{DD2DB3D3-279B-4247-A4FA-059C3E8299B8}" dt="2026-07-28T09:26:54.854" v="1830"/>
          <ac:spMkLst>
            <pc:docMk/>
            <pc:sldMk cId="2991591664" sldId="262"/>
            <ac:spMk id="31" creationId="{F4FAD4C4-F519-F334-329A-4DAA0245DF71}"/>
          </ac:spMkLst>
        </pc:spChg>
        <pc:spChg chg="mod">
          <ac:chgData name="孙 逊" userId="42a9ad29-d6d1-4617-b1a2-27860661c0d2" providerId="ADAL" clId="{DD2DB3D3-279B-4247-A4FA-059C3E8299B8}" dt="2026-07-28T09:27:00.875" v="1831"/>
          <ac:spMkLst>
            <pc:docMk/>
            <pc:sldMk cId="2991591664" sldId="262"/>
            <ac:spMk id="35" creationId="{0ED01A5D-905A-AEBF-E8CF-E5E96F481CFB}"/>
          </ac:spMkLst>
        </pc:spChg>
        <pc:spChg chg="mod">
          <ac:chgData name="孙 逊" userId="42a9ad29-d6d1-4617-b1a2-27860661c0d2" providerId="ADAL" clId="{DD2DB3D3-279B-4247-A4FA-059C3E8299B8}" dt="2026-07-28T09:27:07.256" v="1832"/>
          <ac:spMkLst>
            <pc:docMk/>
            <pc:sldMk cId="2991591664" sldId="262"/>
            <ac:spMk id="36" creationId="{DB923D93-7404-6E9B-D854-90961DC44B4C}"/>
          </ac:spMkLst>
        </pc:spChg>
        <pc:grpChg chg="mod">
          <ac:chgData name="孙 逊" userId="42a9ad29-d6d1-4617-b1a2-27860661c0d2" providerId="ADAL" clId="{DD2DB3D3-279B-4247-A4FA-059C3E8299B8}" dt="2026-07-28T09:26:23.908" v="1822"/>
          <ac:grpSpMkLst>
            <pc:docMk/>
            <pc:sldMk cId="2991591664" sldId="262"/>
            <ac:grpSpMk id="6" creationId="{B865B24E-99E8-997F-6750-3EAC72EFE89A}"/>
          </ac:grpSpMkLst>
        </pc:grpChg>
        <pc:grpChg chg="mod">
          <ac:chgData name="孙 逊" userId="42a9ad29-d6d1-4617-b1a2-27860661c0d2" providerId="ADAL" clId="{DD2DB3D3-279B-4247-A4FA-059C3E8299B8}" dt="2026-07-28T09:26:23.908" v="1822"/>
          <ac:grpSpMkLst>
            <pc:docMk/>
            <pc:sldMk cId="2991591664" sldId="262"/>
            <ac:grpSpMk id="7" creationId="{0743461E-3934-B308-89E4-FB87B676E1CB}"/>
          </ac:grpSpMkLst>
        </pc:grpChg>
        <pc:grpChg chg="mod">
          <ac:chgData name="孙 逊" userId="42a9ad29-d6d1-4617-b1a2-27860661c0d2" providerId="ADAL" clId="{DD2DB3D3-279B-4247-A4FA-059C3E8299B8}" dt="2026-07-28T09:27:12.778" v="1834" actId="465"/>
          <ac:grpSpMkLst>
            <pc:docMk/>
            <pc:sldMk cId="2991591664" sldId="262"/>
            <ac:grpSpMk id="27" creationId="{9EB42CB8-989E-D195-E82E-66215B77E571}"/>
          </ac:grpSpMkLst>
        </pc:grpChg>
        <pc:grpChg chg="mod">
          <ac:chgData name="孙 逊" userId="42a9ad29-d6d1-4617-b1a2-27860661c0d2" providerId="ADAL" clId="{DD2DB3D3-279B-4247-A4FA-059C3E8299B8}" dt="2026-07-28T09:26:30.913" v="1827"/>
          <ac:grpSpMkLst>
            <pc:docMk/>
            <pc:sldMk cId="2991591664" sldId="262"/>
            <ac:grpSpMk id="28" creationId="{67D179A0-3BA6-5FDF-96F2-FA3A009E6F26}"/>
          </ac:grpSpMkLst>
        </pc:grpChg>
        <pc:grpChg chg="mod">
          <ac:chgData name="孙 逊" userId="42a9ad29-d6d1-4617-b1a2-27860661c0d2" providerId="ADAL" clId="{DD2DB3D3-279B-4247-A4FA-059C3E8299B8}" dt="2026-07-28T09:27:11.851" v="1833" actId="408"/>
          <ac:grpSpMkLst>
            <pc:docMk/>
            <pc:sldMk cId="2991591664" sldId="262"/>
            <ac:grpSpMk id="32" creationId="{B0139889-ADB5-5AC0-40E6-D740163FFCAB}"/>
          </ac:grpSpMkLst>
        </pc:grpChg>
        <pc:picChg chg="add">
          <ac:chgData name="孙 逊" userId="42a9ad29-d6d1-4617-b1a2-27860661c0d2" providerId="ADAL" clId="{DD2DB3D3-279B-4247-A4FA-059C3E8299B8}" dt="2026-07-28T10:29:55.505" v="1994" actId="22"/>
          <ac:picMkLst>
            <pc:docMk/>
            <pc:sldMk cId="2991591664" sldId="262"/>
            <ac:picMk id="3" creationId="{AA709378-A8E7-FDFA-CC59-E2E277F85FD8}"/>
          </ac:picMkLst>
        </pc:picChg>
        <pc:picChg chg="add mod">
          <ac:chgData name="孙 逊" userId="42a9ad29-d6d1-4617-b1a2-27860661c0d2" providerId="ADAL" clId="{DD2DB3D3-279B-4247-A4FA-059C3E8299B8}" dt="2026-07-28T13:03:33.896" v="2367" actId="1076"/>
          <ac:picMkLst>
            <pc:docMk/>
            <pc:sldMk cId="2991591664" sldId="262"/>
            <ac:picMk id="11" creationId="{A8529849-92C7-7AEE-C7EC-F7DB0A9C1E39}"/>
          </ac:picMkLst>
        </pc:picChg>
        <pc:cxnChg chg="mod">
          <ac:chgData name="孙 逊" userId="42a9ad29-d6d1-4617-b1a2-27860661c0d2" providerId="ADAL" clId="{DD2DB3D3-279B-4247-A4FA-059C3E8299B8}" dt="2026-07-28T11:02:58.389" v="2326" actId="108"/>
          <ac:cxnSpMkLst>
            <pc:docMk/>
            <pc:sldMk cId="2991591664" sldId="262"/>
            <ac:cxnSpMk id="8" creationId="{1FB62749-175C-2984-5A94-27D82EC26BFB}"/>
          </ac:cxnSpMkLst>
        </pc:cxnChg>
        <pc:cxnChg chg="mod">
          <ac:chgData name="孙 逊" userId="42a9ad29-d6d1-4617-b1a2-27860661c0d2" providerId="ADAL" clId="{DD2DB3D3-279B-4247-A4FA-059C3E8299B8}" dt="2026-07-28T11:02:59.880" v="2327" actId="108"/>
          <ac:cxnSpMkLst>
            <pc:docMk/>
            <pc:sldMk cId="2991591664" sldId="262"/>
            <ac:cxnSpMk id="29" creationId="{28A3BC99-6EB3-4CD5-76A1-57CE153FAB88}"/>
          </ac:cxnSpMkLst>
        </pc:cxnChg>
        <pc:cxnChg chg="mod">
          <ac:chgData name="孙 逊" userId="42a9ad29-d6d1-4617-b1a2-27860661c0d2" providerId="ADAL" clId="{DD2DB3D3-279B-4247-A4FA-059C3E8299B8}" dt="2026-07-28T11:03:01.386" v="2328" actId="108"/>
          <ac:cxnSpMkLst>
            <pc:docMk/>
            <pc:sldMk cId="2991591664" sldId="262"/>
            <ac:cxnSpMk id="34" creationId="{C8F79439-E5A0-A1B2-37DB-D75AB3BF2721}"/>
          </ac:cxnSpMkLst>
        </pc:cxnChg>
      </pc:sldChg>
      <pc:sldChg chg="addSp delSp modSp add mod modNotesTx">
        <pc:chgData name="孙 逊" userId="42a9ad29-d6d1-4617-b1a2-27860661c0d2" providerId="ADAL" clId="{DD2DB3D3-279B-4247-A4FA-059C3E8299B8}" dt="2026-07-28T13:03:13.146" v="2361" actId="1076"/>
        <pc:sldMkLst>
          <pc:docMk/>
          <pc:sldMk cId="1093511144" sldId="263"/>
        </pc:sldMkLst>
        <pc:spChg chg="mod">
          <ac:chgData name="孙 逊" userId="42a9ad29-d6d1-4617-b1a2-27860661c0d2" providerId="ADAL" clId="{DD2DB3D3-279B-4247-A4FA-059C3E8299B8}" dt="2026-07-28T09:28:16.175" v="1846"/>
          <ac:spMkLst>
            <pc:docMk/>
            <pc:sldMk cId="1093511144" sldId="263"/>
            <ac:spMk id="4" creationId="{7E3D8C4F-7241-07DA-BFE7-AB9856D4F5E2}"/>
          </ac:spMkLst>
        </pc:spChg>
        <pc:spChg chg="mod">
          <ac:chgData name="孙 逊" userId="42a9ad29-d6d1-4617-b1a2-27860661c0d2" providerId="ADAL" clId="{DD2DB3D3-279B-4247-A4FA-059C3E8299B8}" dt="2026-07-28T09:34:11.532" v="1952" actId="1076"/>
          <ac:spMkLst>
            <pc:docMk/>
            <pc:sldMk cId="1093511144" sldId="263"/>
            <ac:spMk id="12" creationId="{F3E6A629-8A99-CD38-78F1-5B57B77D4FE7}"/>
          </ac:spMkLst>
        </pc:spChg>
        <pc:spChg chg="mod">
          <ac:chgData name="孙 逊" userId="42a9ad29-d6d1-4617-b1a2-27860661c0d2" providerId="ADAL" clId="{DD2DB3D3-279B-4247-A4FA-059C3E8299B8}" dt="2026-07-28T10:28:42.926" v="1971" actId="20577"/>
          <ac:spMkLst>
            <pc:docMk/>
            <pc:sldMk cId="1093511144" sldId="263"/>
            <ac:spMk id="17" creationId="{0A0C2CB5-4C37-6EB8-6942-82FCBDAD3126}"/>
          </ac:spMkLst>
        </pc:spChg>
        <pc:spChg chg="mod">
          <ac:chgData name="孙 逊" userId="42a9ad29-d6d1-4617-b1a2-27860661c0d2" providerId="ADAL" clId="{DD2DB3D3-279B-4247-A4FA-059C3E8299B8}" dt="2026-07-28T10:51:57.468" v="2082" actId="20577"/>
          <ac:spMkLst>
            <pc:docMk/>
            <pc:sldMk cId="1093511144" sldId="263"/>
            <ac:spMk id="19" creationId="{FF2E508E-01BC-7FB6-035D-7E51FFD9D417}"/>
          </ac:spMkLst>
        </pc:spChg>
        <pc:spChg chg="mod topLvl">
          <ac:chgData name="孙 逊" userId="42a9ad29-d6d1-4617-b1a2-27860661c0d2" providerId="ADAL" clId="{DD2DB3D3-279B-4247-A4FA-059C3E8299B8}" dt="2026-07-28T10:51:28.928" v="2076"/>
          <ac:spMkLst>
            <pc:docMk/>
            <pc:sldMk cId="1093511144" sldId="263"/>
            <ac:spMk id="41" creationId="{FEE6A296-C95C-1CE8-549C-D51653CE0F21}"/>
          </ac:spMkLst>
        </pc:spChg>
        <pc:spChg chg="mod topLvl">
          <ac:chgData name="孙 逊" userId="42a9ad29-d6d1-4617-b1a2-27860661c0d2" providerId="ADAL" clId="{DD2DB3D3-279B-4247-A4FA-059C3E8299B8}" dt="2026-07-28T10:51:26.706" v="2072" actId="165"/>
          <ac:spMkLst>
            <pc:docMk/>
            <pc:sldMk cId="1093511144" sldId="263"/>
            <ac:spMk id="42" creationId="{4C03A64F-7661-818C-C176-F6103D56CC40}"/>
          </ac:spMkLst>
        </pc:spChg>
        <pc:spChg chg="mod topLvl">
          <ac:chgData name="孙 逊" userId="42a9ad29-d6d1-4617-b1a2-27860661c0d2" providerId="ADAL" clId="{DD2DB3D3-279B-4247-A4FA-059C3E8299B8}" dt="2026-07-28T10:51:22.628" v="2071"/>
          <ac:spMkLst>
            <pc:docMk/>
            <pc:sldMk cId="1093511144" sldId="263"/>
            <ac:spMk id="46" creationId="{4CE05B4C-D85F-8F34-618E-A6C5274DEE68}"/>
          </ac:spMkLst>
        </pc:spChg>
        <pc:spChg chg="mod topLvl">
          <ac:chgData name="孙 逊" userId="42a9ad29-d6d1-4617-b1a2-27860661c0d2" providerId="ADAL" clId="{DD2DB3D3-279B-4247-A4FA-059C3E8299B8}" dt="2026-07-28T10:51:20.404" v="2067" actId="165"/>
          <ac:spMkLst>
            <pc:docMk/>
            <pc:sldMk cId="1093511144" sldId="263"/>
            <ac:spMk id="47" creationId="{8C40B57F-3478-5C96-B181-A0A20254746E}"/>
          </ac:spMkLst>
        </pc:spChg>
        <pc:spChg chg="mod topLvl">
          <ac:chgData name="孙 逊" userId="42a9ad29-d6d1-4617-b1a2-27860661c0d2" providerId="ADAL" clId="{DD2DB3D3-279B-4247-A4FA-059C3E8299B8}" dt="2026-07-28T10:51:13.634" v="2066"/>
          <ac:spMkLst>
            <pc:docMk/>
            <pc:sldMk cId="1093511144" sldId="263"/>
            <ac:spMk id="51" creationId="{4F28A16B-ED0E-95E8-7484-A6698A4D4D03}"/>
          </ac:spMkLst>
        </pc:spChg>
        <pc:spChg chg="mod topLvl">
          <ac:chgData name="孙 逊" userId="42a9ad29-d6d1-4617-b1a2-27860661c0d2" providerId="ADAL" clId="{DD2DB3D3-279B-4247-A4FA-059C3E8299B8}" dt="2026-07-28T10:51:11.125" v="2062" actId="165"/>
          <ac:spMkLst>
            <pc:docMk/>
            <pc:sldMk cId="1093511144" sldId="263"/>
            <ac:spMk id="52" creationId="{21DD0D77-14D8-12DE-D0F2-4A0C1FF6A1C8}"/>
          </ac:spMkLst>
        </pc:spChg>
        <pc:picChg chg="add">
          <ac:chgData name="孙 逊" userId="42a9ad29-d6d1-4617-b1a2-27860661c0d2" providerId="ADAL" clId="{DD2DB3D3-279B-4247-A4FA-059C3E8299B8}" dt="2026-07-28T10:29:57.151" v="1995" actId="22"/>
          <ac:picMkLst>
            <pc:docMk/>
            <pc:sldMk cId="1093511144" sldId="263"/>
            <ac:picMk id="3" creationId="{BB6D2F31-AF4B-9BE0-F468-66322A38331A}"/>
          </ac:picMkLst>
        </pc:picChg>
        <pc:picChg chg="add mod">
          <ac:chgData name="孙 逊" userId="42a9ad29-d6d1-4617-b1a2-27860661c0d2" providerId="ADAL" clId="{DD2DB3D3-279B-4247-A4FA-059C3E8299B8}" dt="2026-07-28T13:03:13.146" v="2361" actId="1076"/>
          <ac:picMkLst>
            <pc:docMk/>
            <pc:sldMk cId="1093511144" sldId="263"/>
            <ac:picMk id="54" creationId="{53402177-9178-ECAA-6688-6D2CC375B837}"/>
          </ac:picMkLst>
        </pc:picChg>
        <pc:cxnChg chg="mod">
          <ac:chgData name="孙 逊" userId="42a9ad29-d6d1-4617-b1a2-27860661c0d2" providerId="ADAL" clId="{DD2DB3D3-279B-4247-A4FA-059C3E8299B8}" dt="2026-07-28T10:51:28.924" v="2074"/>
          <ac:cxnSpMkLst>
            <pc:docMk/>
            <pc:sldMk cId="1093511144" sldId="263"/>
            <ac:cxnSpMk id="40" creationId="{18E296A9-E526-541B-A7D5-D02594D7F017}"/>
          </ac:cxnSpMkLst>
        </pc:cxnChg>
        <pc:cxnChg chg="mod">
          <ac:chgData name="孙 逊" userId="42a9ad29-d6d1-4617-b1a2-27860661c0d2" providerId="ADAL" clId="{DD2DB3D3-279B-4247-A4FA-059C3E8299B8}" dt="2026-07-28T10:51:22.624" v="2069"/>
          <ac:cxnSpMkLst>
            <pc:docMk/>
            <pc:sldMk cId="1093511144" sldId="263"/>
            <ac:cxnSpMk id="45" creationId="{79E92DC9-6603-FE97-DD81-7F90D729CAE1}"/>
          </ac:cxnSpMkLst>
        </pc:cxnChg>
        <pc:cxnChg chg="mod">
          <ac:chgData name="孙 逊" userId="42a9ad29-d6d1-4617-b1a2-27860661c0d2" providerId="ADAL" clId="{DD2DB3D3-279B-4247-A4FA-059C3E8299B8}" dt="2026-07-28T10:51:13.631" v="2064"/>
          <ac:cxnSpMkLst>
            <pc:docMk/>
            <pc:sldMk cId="1093511144" sldId="263"/>
            <ac:cxnSpMk id="50" creationId="{0619712B-C4C1-DEAB-0E7D-61092CA3E85C}"/>
          </ac:cxnSpMkLst>
        </pc:cxnChg>
      </pc:sldChg>
      <pc:sldChg chg="addSp delSp modSp add mod modNotesTx">
        <pc:chgData name="孙 逊" userId="42a9ad29-d6d1-4617-b1a2-27860661c0d2" providerId="ADAL" clId="{DD2DB3D3-279B-4247-A4FA-059C3E8299B8}" dt="2026-07-28T11:23:27.247" v="2337" actId="20577"/>
        <pc:sldMkLst>
          <pc:docMk/>
          <pc:sldMk cId="2020756564" sldId="264"/>
        </pc:sldMkLst>
        <pc:spChg chg="mod">
          <ac:chgData name="孙 逊" userId="42a9ad29-d6d1-4617-b1a2-27860661c0d2" providerId="ADAL" clId="{DD2DB3D3-279B-4247-A4FA-059C3E8299B8}" dt="2026-07-28T09:31:13.578" v="1896"/>
          <ac:spMkLst>
            <pc:docMk/>
            <pc:sldMk cId="2020756564" sldId="264"/>
            <ac:spMk id="4" creationId="{A9220008-90CA-C1B2-737A-D3C23448099F}"/>
          </ac:spMkLst>
        </pc:spChg>
        <pc:spChg chg="add mod">
          <ac:chgData name="孙 逊" userId="42a9ad29-d6d1-4617-b1a2-27860661c0d2" providerId="ADAL" clId="{DD2DB3D3-279B-4247-A4FA-059C3E8299B8}" dt="2026-07-28T09:34:32.060" v="1954" actId="1076"/>
          <ac:spMkLst>
            <pc:docMk/>
            <pc:sldMk cId="2020756564" sldId="264"/>
            <ac:spMk id="11" creationId="{B1B33B96-625B-F322-1DD9-CF38E4C685FF}"/>
          </ac:spMkLst>
        </pc:spChg>
        <pc:spChg chg="mod topLvl">
          <ac:chgData name="孙 逊" userId="42a9ad29-d6d1-4617-b1a2-27860661c0d2" providerId="ADAL" clId="{DD2DB3D3-279B-4247-A4FA-059C3E8299B8}" dt="2026-07-28T09:33:35.652" v="1939" actId="164"/>
          <ac:spMkLst>
            <pc:docMk/>
            <pc:sldMk cId="2020756564" sldId="264"/>
            <ac:spMk id="12" creationId="{FDE0FB0C-3D03-A1EB-6342-572793DAE531}"/>
          </ac:spMkLst>
        </pc:spChg>
        <pc:spChg chg="add">
          <ac:chgData name="孙 逊" userId="42a9ad29-d6d1-4617-b1a2-27860661c0d2" providerId="ADAL" clId="{DD2DB3D3-279B-4247-A4FA-059C3E8299B8}" dt="2026-07-28T10:52:36.596" v="2097" actId="22"/>
          <ac:spMkLst>
            <pc:docMk/>
            <pc:sldMk cId="2020756564" sldId="264"/>
            <ac:spMk id="13" creationId="{5BD39F9C-59FB-54E3-7668-190E84B0ABEC}"/>
          </ac:spMkLst>
        </pc:spChg>
        <pc:spChg chg="mod">
          <ac:chgData name="孙 逊" userId="42a9ad29-d6d1-4617-b1a2-27860661c0d2" providerId="ADAL" clId="{DD2DB3D3-279B-4247-A4FA-059C3E8299B8}" dt="2026-07-28T10:28:46.727" v="1973" actId="20577"/>
          <ac:spMkLst>
            <pc:docMk/>
            <pc:sldMk cId="2020756564" sldId="264"/>
            <ac:spMk id="17" creationId="{53E15647-4FCC-9AAF-D944-EFAC7793B008}"/>
          </ac:spMkLst>
        </pc:spChg>
        <pc:grpChg chg="add mod">
          <ac:chgData name="孙 逊" userId="42a9ad29-d6d1-4617-b1a2-27860661c0d2" providerId="ADAL" clId="{DD2DB3D3-279B-4247-A4FA-059C3E8299B8}" dt="2026-07-28T09:33:47.970" v="1945" actId="1076"/>
          <ac:grpSpMkLst>
            <pc:docMk/>
            <pc:sldMk cId="2020756564" sldId="264"/>
            <ac:grpSpMk id="2" creationId="{0C1686A4-74F3-ED32-333B-4826ECB9EF5B}"/>
          </ac:grpSpMkLst>
        </pc:grpChg>
        <pc:grpChg chg="add mod topLvl">
          <ac:chgData name="孙 逊" userId="42a9ad29-d6d1-4617-b1a2-27860661c0d2" providerId="ADAL" clId="{DD2DB3D3-279B-4247-A4FA-059C3E8299B8}" dt="2026-07-28T09:33:35.652" v="1939" actId="164"/>
          <ac:grpSpMkLst>
            <pc:docMk/>
            <pc:sldMk cId="2020756564" sldId="264"/>
            <ac:grpSpMk id="8" creationId="{8DA49B09-DD87-2535-F7CB-9D5AE37AFC79}"/>
          </ac:grpSpMkLst>
        </pc:grpChg>
        <pc:picChg chg="add mod">
          <ac:chgData name="孙 逊" userId="42a9ad29-d6d1-4617-b1a2-27860661c0d2" providerId="ADAL" clId="{DD2DB3D3-279B-4247-A4FA-059C3E8299B8}" dt="2026-07-28T09:33:56.844" v="1948" actId="1076"/>
          <ac:picMkLst>
            <pc:docMk/>
            <pc:sldMk cId="2020756564" sldId="264"/>
            <ac:picMk id="3" creationId="{EC5635DD-F531-FD29-8EC9-59CFC8D1E4F3}"/>
          </ac:picMkLst>
        </pc:picChg>
        <pc:picChg chg="add mod">
          <ac:chgData name="孙 逊" userId="42a9ad29-d6d1-4617-b1a2-27860661c0d2" providerId="ADAL" clId="{DD2DB3D3-279B-4247-A4FA-059C3E8299B8}" dt="2026-07-28T09:33:56.844" v="1948" actId="1076"/>
          <ac:picMkLst>
            <pc:docMk/>
            <pc:sldMk cId="2020756564" sldId="264"/>
            <ac:picMk id="7" creationId="{62737A8F-2771-4B78-75E6-A03B6FED3365}"/>
          </ac:picMkLst>
        </pc:picChg>
        <pc:picChg chg="add">
          <ac:chgData name="孙 逊" userId="42a9ad29-d6d1-4617-b1a2-27860661c0d2" providerId="ADAL" clId="{DD2DB3D3-279B-4247-A4FA-059C3E8299B8}" dt="2026-07-28T10:29:57.763" v="1996" actId="22"/>
          <ac:picMkLst>
            <pc:docMk/>
            <pc:sldMk cId="2020756564" sldId="264"/>
            <ac:picMk id="9" creationId="{71EE2E00-06FE-0D90-1F10-69D35D3F0B5D}"/>
          </ac:picMkLst>
        </pc:picChg>
      </pc:sldChg>
      <pc:sldChg chg="addSp delSp modSp add mod modNotesTx">
        <pc:chgData name="孙 逊" userId="42a9ad29-d6d1-4617-b1a2-27860661c0d2" providerId="ADAL" clId="{DD2DB3D3-279B-4247-A4FA-059C3E8299B8}" dt="2026-07-31T16:16:55.930" v="2412" actId="165"/>
        <pc:sldMkLst>
          <pc:docMk/>
          <pc:sldMk cId="970816803" sldId="265"/>
        </pc:sldMkLst>
        <pc:spChg chg="mod">
          <ac:chgData name="孙 逊" userId="42a9ad29-d6d1-4617-b1a2-27860661c0d2" providerId="ADAL" clId="{DD2DB3D3-279B-4247-A4FA-059C3E8299B8}" dt="2026-07-28T13:06:14.345" v="2378"/>
          <ac:spMkLst>
            <pc:docMk/>
            <pc:sldMk cId="970816803" sldId="265"/>
            <ac:spMk id="4" creationId="{7DB4C578-66C6-86F6-1E08-A34FF77339CC}"/>
          </ac:spMkLst>
        </pc:spChg>
        <pc:spChg chg="mod">
          <ac:chgData name="孙 逊" userId="42a9ad29-d6d1-4617-b1a2-27860661c0d2" providerId="ADAL" clId="{DD2DB3D3-279B-4247-A4FA-059C3E8299B8}" dt="2026-07-28T10:54:22.482" v="2119" actId="299"/>
          <ac:spMkLst>
            <pc:docMk/>
            <pc:sldMk cId="970816803" sldId="265"/>
            <ac:spMk id="13" creationId="{D8BBAFE5-2B70-E5C0-BEA3-07E3A84A3E12}"/>
          </ac:spMkLst>
        </pc:spChg>
        <pc:spChg chg="add mod">
          <ac:chgData name="孙 逊" userId="42a9ad29-d6d1-4617-b1a2-27860661c0d2" providerId="ADAL" clId="{DD2DB3D3-279B-4247-A4FA-059C3E8299B8}" dt="2026-07-28T11:01:55.385" v="2310" actId="164"/>
          <ac:spMkLst>
            <pc:docMk/>
            <pc:sldMk cId="970816803" sldId="265"/>
            <ac:spMk id="15" creationId="{A0A1B7BA-58CC-30DD-4BA6-65D411D8B904}"/>
          </ac:spMkLst>
        </pc:spChg>
        <pc:spChg chg="mod">
          <ac:chgData name="孙 逊" userId="42a9ad29-d6d1-4617-b1a2-27860661c0d2" providerId="ADAL" clId="{DD2DB3D3-279B-4247-A4FA-059C3E8299B8}" dt="2026-07-28T10:28:50.046" v="1976" actId="20577"/>
          <ac:spMkLst>
            <pc:docMk/>
            <pc:sldMk cId="970816803" sldId="265"/>
            <ac:spMk id="17" creationId="{CC3F61BB-FF82-E105-8691-35BA0710EDD5}"/>
          </ac:spMkLst>
        </pc:spChg>
        <pc:spChg chg="mod">
          <ac:chgData name="孙 逊" userId="42a9ad29-d6d1-4617-b1a2-27860661c0d2" providerId="ADAL" clId="{DD2DB3D3-279B-4247-A4FA-059C3E8299B8}" dt="2026-07-28T11:23:46.004" v="2339" actId="207"/>
          <ac:spMkLst>
            <pc:docMk/>
            <pc:sldMk cId="970816803" sldId="265"/>
            <ac:spMk id="18" creationId="{706BD297-7363-9E16-2DBB-FE50D650A92A}"/>
          </ac:spMkLst>
        </pc:spChg>
        <pc:spChg chg="mod">
          <ac:chgData name="孙 逊" userId="42a9ad29-d6d1-4617-b1a2-27860661c0d2" providerId="ADAL" clId="{DD2DB3D3-279B-4247-A4FA-059C3E8299B8}" dt="2026-07-28T10:56:36.410" v="2250"/>
          <ac:spMkLst>
            <pc:docMk/>
            <pc:sldMk cId="970816803" sldId="265"/>
            <ac:spMk id="21" creationId="{904C64DC-79A5-0E2D-4FF4-85A5ADBB5022}"/>
          </ac:spMkLst>
        </pc:spChg>
        <pc:spChg chg="add mod">
          <ac:chgData name="孙 逊" userId="42a9ad29-d6d1-4617-b1a2-27860661c0d2" providerId="ADAL" clId="{DD2DB3D3-279B-4247-A4FA-059C3E8299B8}" dt="2026-07-28T11:23:51.018" v="2344" actId="207"/>
          <ac:spMkLst>
            <pc:docMk/>
            <pc:sldMk cId="970816803" sldId="265"/>
            <ac:spMk id="23" creationId="{AB80D1F3-708F-AE37-F336-83A24DC1B9D4}"/>
          </ac:spMkLst>
        </pc:spChg>
        <pc:spChg chg="add mod">
          <ac:chgData name="孙 逊" userId="42a9ad29-d6d1-4617-b1a2-27860661c0d2" providerId="ADAL" clId="{DD2DB3D3-279B-4247-A4FA-059C3E8299B8}" dt="2026-07-28T11:01:55.385" v="2310" actId="164"/>
          <ac:spMkLst>
            <pc:docMk/>
            <pc:sldMk cId="970816803" sldId="265"/>
            <ac:spMk id="25" creationId="{E333B156-6A59-DB9B-B1E6-A5054BFCB3EE}"/>
          </ac:spMkLst>
        </pc:spChg>
        <pc:spChg chg="mod">
          <ac:chgData name="孙 逊" userId="42a9ad29-d6d1-4617-b1a2-27860661c0d2" providerId="ADAL" clId="{DD2DB3D3-279B-4247-A4FA-059C3E8299B8}" dt="2026-07-28T10:54:22.527" v="2143" actId="299"/>
          <ac:spMkLst>
            <pc:docMk/>
            <pc:sldMk cId="970816803" sldId="265"/>
            <ac:spMk id="27" creationId="{619CF0C4-4459-6DA2-A36C-38A963D1A138}"/>
          </ac:spMkLst>
        </pc:spChg>
        <pc:spChg chg="add mod">
          <ac:chgData name="孙 逊" userId="42a9ad29-d6d1-4617-b1a2-27860661c0d2" providerId="ADAL" clId="{DD2DB3D3-279B-4247-A4FA-059C3E8299B8}" dt="2026-07-28T11:01:55.385" v="2310" actId="164"/>
          <ac:spMkLst>
            <pc:docMk/>
            <pc:sldMk cId="970816803" sldId="265"/>
            <ac:spMk id="29" creationId="{AF2BC294-9951-DE9B-0550-D42AA0962D9D}"/>
          </ac:spMkLst>
        </pc:spChg>
        <pc:spChg chg="mod">
          <ac:chgData name="孙 逊" userId="42a9ad29-d6d1-4617-b1a2-27860661c0d2" providerId="ADAL" clId="{DD2DB3D3-279B-4247-A4FA-059C3E8299B8}" dt="2026-07-28T11:23:48.107" v="2341"/>
          <ac:spMkLst>
            <pc:docMk/>
            <pc:sldMk cId="970816803" sldId="265"/>
            <ac:spMk id="31" creationId="{F110F0A8-59DB-7187-5B3B-EED11C62F0C7}"/>
          </ac:spMkLst>
        </pc:spChg>
        <pc:spChg chg="add mod">
          <ac:chgData name="孙 逊" userId="42a9ad29-d6d1-4617-b1a2-27860661c0d2" providerId="ADAL" clId="{DD2DB3D3-279B-4247-A4FA-059C3E8299B8}" dt="2026-07-28T11:01:55.385" v="2310" actId="164"/>
          <ac:spMkLst>
            <pc:docMk/>
            <pc:sldMk cId="970816803" sldId="265"/>
            <ac:spMk id="33" creationId="{EB76BF7C-94E7-EC6B-39E7-8D7B95B43892}"/>
          </ac:spMkLst>
        </pc:spChg>
        <pc:spChg chg="mod">
          <ac:chgData name="孙 逊" userId="42a9ad29-d6d1-4617-b1a2-27860661c0d2" providerId="ADAL" clId="{DD2DB3D3-279B-4247-A4FA-059C3E8299B8}" dt="2026-07-28T11:23:53.787" v="2345" actId="207"/>
          <ac:spMkLst>
            <pc:docMk/>
            <pc:sldMk cId="970816803" sldId="265"/>
            <ac:spMk id="35" creationId="{716EACED-AA41-E744-5367-0E93B9ED3DA4}"/>
          </ac:spMkLst>
        </pc:spChg>
        <pc:spChg chg="add mod">
          <ac:chgData name="孙 逊" userId="42a9ad29-d6d1-4617-b1a2-27860661c0d2" providerId="ADAL" clId="{DD2DB3D3-279B-4247-A4FA-059C3E8299B8}" dt="2026-07-28T11:01:55.385" v="2310" actId="164"/>
          <ac:spMkLst>
            <pc:docMk/>
            <pc:sldMk cId="970816803" sldId="265"/>
            <ac:spMk id="37" creationId="{3DF5F3E7-16C3-9D2E-DA38-2DD532EC6B69}"/>
          </ac:spMkLst>
        </pc:spChg>
        <pc:spChg chg="add mod">
          <ac:chgData name="孙 逊" userId="42a9ad29-d6d1-4617-b1a2-27860661c0d2" providerId="ADAL" clId="{DD2DB3D3-279B-4247-A4FA-059C3E8299B8}" dt="2026-07-28T11:01:55.385" v="2310" actId="164"/>
          <ac:spMkLst>
            <pc:docMk/>
            <pc:sldMk cId="970816803" sldId="265"/>
            <ac:spMk id="39" creationId="{BAC50841-AB9C-E571-A82D-4FC664EAAE48}"/>
          </ac:spMkLst>
        </pc:spChg>
        <pc:spChg chg="add mod">
          <ac:chgData name="孙 逊" userId="42a9ad29-d6d1-4617-b1a2-27860661c0d2" providerId="ADAL" clId="{DD2DB3D3-279B-4247-A4FA-059C3E8299B8}" dt="2026-07-28T11:01:55.385" v="2310" actId="164"/>
          <ac:spMkLst>
            <pc:docMk/>
            <pc:sldMk cId="970816803" sldId="265"/>
            <ac:spMk id="41" creationId="{EA96639D-4B33-0B9C-AEF1-EA2AEED42E83}"/>
          </ac:spMkLst>
        </pc:spChg>
        <pc:spChg chg="add mod">
          <ac:chgData name="孙 逊" userId="42a9ad29-d6d1-4617-b1a2-27860661c0d2" providerId="ADAL" clId="{DD2DB3D3-279B-4247-A4FA-059C3E8299B8}" dt="2026-07-28T11:23:49.118" v="2343"/>
          <ac:spMkLst>
            <pc:docMk/>
            <pc:sldMk cId="970816803" sldId="265"/>
            <ac:spMk id="43" creationId="{822E2E46-12B0-D7EB-47DD-B06706145CB1}"/>
          </ac:spMkLst>
        </pc:spChg>
        <pc:spChg chg="add mod">
          <ac:chgData name="孙 逊" userId="42a9ad29-d6d1-4617-b1a2-27860661c0d2" providerId="ADAL" clId="{DD2DB3D3-279B-4247-A4FA-059C3E8299B8}" dt="2026-07-28T11:01:55.385" v="2310" actId="164"/>
          <ac:spMkLst>
            <pc:docMk/>
            <pc:sldMk cId="970816803" sldId="265"/>
            <ac:spMk id="45" creationId="{1DBD88CA-A63F-8BB9-DB8E-A4DF487C50C7}"/>
          </ac:spMkLst>
        </pc:spChg>
        <pc:spChg chg="mod">
          <ac:chgData name="孙 逊" userId="42a9ad29-d6d1-4617-b1a2-27860661c0d2" providerId="ADAL" clId="{DD2DB3D3-279B-4247-A4FA-059C3E8299B8}" dt="2026-07-28T11:23:56.372" v="2346" actId="207"/>
          <ac:spMkLst>
            <pc:docMk/>
            <pc:sldMk cId="970816803" sldId="265"/>
            <ac:spMk id="47" creationId="{3944EF2E-B733-2F5A-5C89-3A0542E9FFF5}"/>
          </ac:spMkLst>
        </pc:spChg>
        <pc:spChg chg="mod">
          <ac:chgData name="孙 逊" userId="42a9ad29-d6d1-4617-b1a2-27860661c0d2" providerId="ADAL" clId="{DD2DB3D3-279B-4247-A4FA-059C3E8299B8}" dt="2026-07-28T10:57:03.963" v="2257" actId="123"/>
          <ac:spMkLst>
            <pc:docMk/>
            <pc:sldMk cId="970816803" sldId="265"/>
            <ac:spMk id="49" creationId="{75295451-C768-1CF8-276F-3B29416685EA}"/>
          </ac:spMkLst>
        </pc:spChg>
        <pc:spChg chg="mod">
          <ac:chgData name="孙 逊" userId="42a9ad29-d6d1-4617-b1a2-27860661c0d2" providerId="ADAL" clId="{DD2DB3D3-279B-4247-A4FA-059C3E8299B8}" dt="2026-07-28T11:02:03.228" v="2312" actId="14100"/>
          <ac:spMkLst>
            <pc:docMk/>
            <pc:sldMk cId="970816803" sldId="265"/>
            <ac:spMk id="51" creationId="{BF70F8A4-CEA5-0DA1-8832-C638A0A6DBE5}"/>
          </ac:spMkLst>
        </pc:spChg>
        <pc:spChg chg="mod topLvl">
          <ac:chgData name="孙 逊" userId="42a9ad29-d6d1-4617-b1a2-27860661c0d2" providerId="ADAL" clId="{DD2DB3D3-279B-4247-A4FA-059C3E8299B8}" dt="2026-07-31T16:16:55.930" v="2412" actId="165"/>
          <ac:spMkLst>
            <pc:docMk/>
            <pc:sldMk cId="970816803" sldId="265"/>
            <ac:spMk id="53" creationId="{DF9F1320-105B-0B02-9A93-F27C73F8B034}"/>
          </ac:spMkLst>
        </pc:spChg>
        <pc:spChg chg="mod topLvl">
          <ac:chgData name="孙 逊" userId="42a9ad29-d6d1-4617-b1a2-27860661c0d2" providerId="ADAL" clId="{DD2DB3D3-279B-4247-A4FA-059C3E8299B8}" dt="2026-07-31T16:16:55.930" v="2412" actId="165"/>
          <ac:spMkLst>
            <pc:docMk/>
            <pc:sldMk cId="970816803" sldId="265"/>
            <ac:spMk id="55" creationId="{B48A93ED-324D-6554-046C-E631B33EAE4B}"/>
          </ac:spMkLst>
        </pc:spChg>
        <pc:spChg chg="add">
          <ac:chgData name="孙 逊" userId="42a9ad29-d6d1-4617-b1a2-27860661c0d2" providerId="ADAL" clId="{DD2DB3D3-279B-4247-A4FA-059C3E8299B8}" dt="2026-07-28T10:52:40.796" v="2099" actId="22"/>
          <ac:spMkLst>
            <pc:docMk/>
            <pc:sldMk cId="970816803" sldId="265"/>
            <ac:spMk id="57" creationId="{DAE8BD0F-A57C-7572-7A3C-2ECEEDAA5518}"/>
          </ac:spMkLst>
        </pc:spChg>
        <pc:grpChg chg="add del mod">
          <ac:chgData name="孙 逊" userId="42a9ad29-d6d1-4617-b1a2-27860661c0d2" providerId="ADAL" clId="{DD2DB3D3-279B-4247-A4FA-059C3E8299B8}" dt="2026-07-31T16:16:17.412" v="2392" actId="165"/>
          <ac:grpSpMkLst>
            <pc:docMk/>
            <pc:sldMk cId="970816803" sldId="265"/>
            <ac:grpSpMk id="2" creationId="{9B5E2D51-C692-0F85-7F89-72E6B6AE2331}"/>
          </ac:grpSpMkLst>
        </pc:grpChg>
        <pc:grpChg chg="add del mod">
          <ac:chgData name="孙 逊" userId="42a9ad29-d6d1-4617-b1a2-27860661c0d2" providerId="ADAL" clId="{DD2DB3D3-279B-4247-A4FA-059C3E8299B8}" dt="2026-07-31T16:16:55.930" v="2412" actId="165"/>
          <ac:grpSpMkLst>
            <pc:docMk/>
            <pc:sldMk cId="970816803" sldId="265"/>
            <ac:grpSpMk id="3" creationId="{A266F623-6FC2-59C7-0370-26E2D8581219}"/>
          </ac:grpSpMkLst>
        </pc:grpChg>
        <pc:grpChg chg="mod">
          <ac:chgData name="孙 逊" userId="42a9ad29-d6d1-4617-b1a2-27860661c0d2" providerId="ADAL" clId="{DD2DB3D3-279B-4247-A4FA-059C3E8299B8}" dt="2026-07-28T11:02:12.892" v="2313" actId="1076"/>
          <ac:grpSpMkLst>
            <pc:docMk/>
            <pc:sldMk cId="970816803" sldId="265"/>
            <ac:grpSpMk id="58" creationId="{336E56D3-640E-4356-E62D-A8CDAA7A77B2}"/>
          </ac:grpSpMkLst>
        </pc:grpChg>
        <pc:picChg chg="add">
          <ac:chgData name="孙 逊" userId="42a9ad29-d6d1-4617-b1a2-27860661c0d2" providerId="ADAL" clId="{DD2DB3D3-279B-4247-A4FA-059C3E8299B8}" dt="2026-07-28T10:29:58.879" v="1997" actId="22"/>
          <ac:picMkLst>
            <pc:docMk/>
            <pc:sldMk cId="970816803" sldId="265"/>
            <ac:picMk id="9" creationId="{0538EDC9-1676-DABE-19E6-79265A3341D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2F0E94-8702-4F50-9B65-DF63B108B4C3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A51FA0-6A5B-474A-B00E-0B5F83A47E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3553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9395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83B00-3F74-43F5-1135-0C14CCC85C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2E9FEE-5DB6-5718-8440-BF5339E4C2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4EF018-F4DE-8D49-7BD9-3B525428F3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C7FEB9-8446-8AC4-AD5C-13290A039F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333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589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629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8F683-CC08-CABC-D297-A0872CD47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32FD552-98BA-4F63-8AF1-A5C11670AB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D1C3D27-A09A-D933-E381-F774921B56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20579B-215C-AFB2-C128-F91A116280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1665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080C6-56CF-4EA6-0D99-329D57E64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0A016C-B2EF-0C61-4F02-709FFE6A3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3C66376-B81C-1E72-9C80-0384574F4D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1AA779-77C1-A101-0C9D-134F7C4F68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1410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2A982-62DC-6B02-7188-D699A36240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8703D-B398-7053-D522-3AFA9A07C7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2AF8F9D-593E-E1A2-92DF-C542CE5A4C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212903-A9E2-681E-96EC-1DF3129B94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2737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201D1-6E23-914B-A146-EB7E845713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64B000-CD0E-BFA2-71D6-A4491448E8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E5CFD7-2102-A906-5BA8-C0B60B1D07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B32E92-FFA0-8CEA-0428-953EB41913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97403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FEEA29-F5FE-2708-023B-874E4285F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6933E9-CA1F-4D45-9723-183CAC4F73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E839FC4-20F1-642F-7D20-E96ED3FA60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5FE849E-CFE4-965C-5475-649CF1FD831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6777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F3FB7-57B5-10C2-50FF-79F3E8AFF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C7F60DF-DE26-47A8-EA4E-4C9C2F4073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B583CE-3699-F532-29C3-CE0571C3CE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6F7D0-C3B4-750D-830E-4B09A7FE1C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8A51FA0-6A5B-474A-B00E-0B5F83A47E5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4069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3E1C6-85E5-397D-ABC2-2521E1FC7E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01A9B4-4CBF-AAD4-3A10-7AF051B65D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53B0E-6CFD-4ABC-5E7F-D4F6802F1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E7E18-8A9C-B5F1-1454-629830A3B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88C929-9B7E-89E1-F6DE-7EEFCB535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22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70AE72-3633-3A56-F899-4CBAC4CD2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4DC95C-0858-23A3-C720-5058C25E45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060182-4DC1-D395-891B-C8F9AE664F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83AE19-172F-4BE9-C147-9A0A6B2A58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DB62D8-F5E9-BF27-860D-7264F50D70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0133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D8B4933-F396-9A9A-EF84-836C0BC999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4889E23-AF94-C90A-D532-0993BD96F6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4757C1-9021-6D70-1066-448894835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2B6208-12B8-06AD-E93A-FC6F3AD25C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75CF0E-0463-418B-264A-DE7FBA217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9574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3DD8A-B0CF-5E13-D59F-2D0897736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B37DF-A7FD-23FF-C799-57E8AB4566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05434D-BA5F-D55B-6280-B1996E8D54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47753-45B2-ACCD-A900-53A2C5DEE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6DFE3-27FA-D979-39AB-D8D02B02AB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543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4376A-B5F0-304C-6951-A4104F6EA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869721-7873-1A78-EE1A-DCFCA64280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42C17-DB03-885D-0A3B-50952D81F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3FEA6-1213-BAAC-126A-22C92AF4E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BF7DF8-2425-E35A-4568-86D52CFE0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777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66CFA2-4189-CAAD-9C88-79BFBA488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31002A-6596-B2CB-68B6-462DD18FB2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C42EC9-847B-BD4D-8EB3-714A7E23F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479613-71B3-ADD3-2BBC-A0A95981D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21BBA5-749B-6C22-44F3-23A9E04670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0FE955-6DFF-A51D-CED4-33743CEB5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357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4033BF-B67D-357E-776E-5AC0171BC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38EDE7-50B0-4B3B-9DF3-6D79278148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2DBDE7-8D03-D288-E517-C0C292FDA2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B5F397-D299-AB04-E7ED-1BDE48B4B5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FF90FB-1C70-76D8-3E25-449BFF0E47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91166A-406D-20BE-FC34-A6C3B27A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71E2DA-20DE-91FE-FB07-14929B587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6EE41A-5079-7AA4-0EB1-52DEFF3D1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197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2BCB2-0A7E-11BB-8FC3-33147C432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791632C-1E53-A4FC-E98E-132709751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5978CE-EB93-D3D3-4973-9972B4B65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16FD6-7073-A397-66B1-0059A1EA3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59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A0C623F-BBC7-4710-7E87-BF56FDC97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B9FC34-914C-88F2-CD09-026244F3C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DAA91D-FC50-2D35-5665-EF3325F5D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452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02291-7970-D20F-D29A-36735CD37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36668D-4450-9E75-6690-3D0D2261B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256C2C-2FD3-9A04-506D-B12C1E4708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ECB309-4378-FAF0-099B-4C9818A7A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A9458E-8DC8-B03C-8FAE-E0EC4AD4B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2DFF46-1A06-3CC7-B572-A15DB4F65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2797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6C2FA-9A42-1150-F8A0-46EEC42D9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8AF4E9-2813-F246-50D6-37B7D93E3F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DB173C-A88B-0A4A-3776-38747DEA8E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8D93EB-61AA-478F-32B9-6E4CBE8FF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F692CA-4F31-69C2-97B7-C587E897D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744225-1FE6-6E64-57B3-504C70A84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565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91BB93D-FD56-E8B5-880E-2CCA7C477B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C336F1-F8E5-97BC-E63F-409266211B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FD2FEF-1F38-330A-0BAF-2A4FD3AC60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32A220A-CFF7-45F0-A3D8-ABD0CF76C9C0}" type="datetimeFigureOut">
              <a:rPr lang="en-US" smtClean="0"/>
              <a:t>8/1/2026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BB47A7-4878-79D4-DA1F-8FD5FCE02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240114-2AA5-BAB9-EDD7-802128FEA7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B2817A-C176-42C6-91C6-733E10E446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685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png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3A1CEFA-1E2F-6367-F706-F08966A69281}"/>
              </a:ext>
            </a:extLst>
          </p:cNvPr>
          <p:cNvCxnSpPr/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1B9B343A-CD4E-1693-9764-832B41A19E8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t="42426" b="42426"/>
          <a:stretch>
            <a:fillRect/>
          </a:stretch>
        </p:blipFill>
        <p:spPr>
          <a:xfrm>
            <a:off x="9604038" y="6261323"/>
            <a:ext cx="1871682" cy="2835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08BE399-2FFE-86F4-AFA9-D548D34A5188}"/>
              </a:ext>
            </a:extLst>
          </p:cNvPr>
          <p:cNvSpPr txBox="1"/>
          <p:nvPr/>
        </p:nvSpPr>
        <p:spPr>
          <a:xfrm>
            <a:off x="695325" y="545653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C63E65A-1E9B-4D6A-870C-4253B4334C2D}"/>
              </a:ext>
            </a:extLst>
          </p:cNvPr>
          <p:cNvSpPr txBox="1"/>
          <p:nvPr/>
        </p:nvSpPr>
        <p:spPr>
          <a:xfrm>
            <a:off x="685800" y="2024469"/>
            <a:ext cx="10789920" cy="173893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40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Shielding Mobile Battery from Middlebox Timeouts</a:t>
            </a:r>
            <a:endParaRPr lang="en-US" sz="4000" b="1" dirty="0">
              <a:solidFill>
                <a:srgbClr val="121212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Server-driven zero-wakeup keep-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585858"/>
                </a:solidFill>
                <a:effectLst/>
                <a:uLnTx/>
                <a:uFillTx/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alives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85858"/>
              </a:solidFill>
              <a:effectLst/>
              <a:uLnTx/>
              <a:uFillTx/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6F8F9DF-4D0C-D2DF-79A9-85F5329ADA26}"/>
              </a:ext>
            </a:extLst>
          </p:cNvPr>
          <p:cNvSpPr txBox="1"/>
          <p:nvPr/>
        </p:nvSpPr>
        <p:spPr>
          <a:xfrm>
            <a:off x="758825" y="6261323"/>
            <a:ext cx="3714750" cy="40011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3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X</a:t>
            </a:r>
            <a:r>
              <a:rPr lang="en-US" sz="13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.</a:t>
            </a:r>
            <a:r>
              <a:rPr sz="13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Sun</a:t>
            </a:r>
            <a:r>
              <a:rPr lang="en-US" sz="13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, J. Zhang, J. Liang, </a:t>
            </a:r>
          </a:p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3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L. You, J. Li,    J. Zhou</a:t>
            </a:r>
            <a:endParaRPr sz="1300" dirty="0">
              <a:solidFill>
                <a:srgbClr val="585858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025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CE650-51D3-1AF5-B620-F5785CE77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DB4C578-66C6-86F6-1E08-A34FF77339CC}"/>
              </a:ext>
            </a:extLst>
          </p:cNvPr>
          <p:cNvSpPr txBox="1"/>
          <p:nvPr/>
        </p:nvSpPr>
        <p:spPr>
          <a:xfrm>
            <a:off x="685799" y="391765"/>
            <a:ext cx="1047700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STRAND changes who maintains state, not the need for state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3543E6B-6C33-AD95-DD84-BEFF389B7BE1}"/>
              </a:ext>
            </a:extLst>
          </p:cNvPr>
          <p:cNvCxnSpPr>
            <a:cxnSpLocks/>
          </p:cNvCxnSpPr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CC3F61BB-FF82-E105-8691-35BA0710EDD5}"/>
              </a:ext>
            </a:extLst>
          </p:cNvPr>
          <p:cNvSpPr txBox="1"/>
          <p:nvPr/>
        </p:nvSpPr>
        <p:spPr>
          <a:xfrm>
            <a:off x="10934700" y="6445989"/>
            <a:ext cx="71628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10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38EDC9-1676-DABE-19E6-79265A3341D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t="42426" b="42426"/>
          <a:stretch>
            <a:fillRect/>
          </a:stretch>
        </p:blipFill>
        <p:spPr>
          <a:xfrm>
            <a:off x="5518150" y="6466235"/>
            <a:ext cx="1154922" cy="174952"/>
          </a:xfrm>
          <a:prstGeom prst="rect">
            <a:avLst/>
          </a:prstGeom>
        </p:spPr>
      </p:pic>
      <p:grpSp>
        <p:nvGrpSpPr>
          <p:cNvPr id="58" name="Group 57">
            <a:extLst>
              <a:ext uri="{FF2B5EF4-FFF2-40B4-BE49-F238E27FC236}">
                <a16:creationId xmlns:a16="http://schemas.microsoft.com/office/drawing/2014/main" id="{336E56D3-640E-4356-E62D-A8CDAA7A77B2}"/>
              </a:ext>
            </a:extLst>
          </p:cNvPr>
          <p:cNvGrpSpPr/>
          <p:nvPr/>
        </p:nvGrpSpPr>
        <p:grpSpPr>
          <a:xfrm>
            <a:off x="676656" y="1138962"/>
            <a:ext cx="10799064" cy="4160520"/>
            <a:chOff x="676656" y="1261872"/>
            <a:chExt cx="11045952" cy="416052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8BBAFE5-2B70-E5C0-BEA3-07E3A84A3E12}"/>
                </a:ext>
              </a:extLst>
            </p:cNvPr>
            <p:cNvSpPr/>
            <p:nvPr/>
          </p:nvSpPr>
          <p:spPr>
            <a:xfrm>
              <a:off x="676656" y="1261872"/>
              <a:ext cx="3511296" cy="416052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E2E2E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sz="200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0A1B7BA-58CC-30DD-4BA6-65D411D8B904}"/>
                </a:ext>
              </a:extLst>
            </p:cNvPr>
            <p:cNvSpPr/>
            <p:nvPr/>
          </p:nvSpPr>
          <p:spPr>
            <a:xfrm>
              <a:off x="676656" y="1261872"/>
              <a:ext cx="3511296" cy="502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sz="200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06BD297-7363-9E16-2DBB-FE50D650A92A}"/>
                </a:ext>
              </a:extLst>
            </p:cNvPr>
            <p:cNvSpPr txBox="1"/>
            <p:nvPr/>
          </p:nvSpPr>
          <p:spPr>
            <a:xfrm>
              <a:off x="877824" y="1490472"/>
              <a:ext cx="2468880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COST TRANSFER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04C64DC-79A5-0E2D-4FF4-85A5ADBB5022}"/>
                </a:ext>
              </a:extLst>
            </p:cNvPr>
            <p:cNvSpPr txBox="1"/>
            <p:nvPr/>
          </p:nvSpPr>
          <p:spPr>
            <a:xfrm>
              <a:off x="3474720" y="1398139"/>
              <a:ext cx="512064" cy="43088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</a:pPr>
              <a:r>
                <a:rPr sz="2800" b="1" dirty="0">
                  <a:solidFill>
                    <a:srgbClr val="E2E2E2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01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B80D1F3-708F-AE37-F336-83A24DC1B9D4}"/>
                </a:ext>
              </a:extLst>
            </p:cNvPr>
            <p:cNvSpPr txBox="1"/>
            <p:nvPr/>
          </p:nvSpPr>
          <p:spPr>
            <a:xfrm>
              <a:off x="877824" y="1872707"/>
              <a:ext cx="2770251" cy="49244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Maintenance moves upstream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333B156-6A59-DB9B-B1E6-A5054BFCB3EE}"/>
                </a:ext>
              </a:extLst>
            </p:cNvPr>
            <p:cNvSpPr txBox="1"/>
            <p:nvPr/>
          </p:nvSpPr>
          <p:spPr>
            <a:xfrm>
              <a:off x="877824" y="2492895"/>
              <a:ext cx="3108960" cy="287463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sz="1400" b="0" dirty="0">
                  <a:solidFill>
                    <a:srgbClr val="121212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Strand does not remove state maintenance. Routine keep-alive packets and packet construction move from battery-constrained clients to push servers and gateway processing.
Deployment therefore needs capacity planning for per-connection scheduling, outbound traffic, and metering policy.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619CF0C4-4459-6DA2-A36C-38A963D1A138}"/>
                </a:ext>
              </a:extLst>
            </p:cNvPr>
            <p:cNvSpPr/>
            <p:nvPr/>
          </p:nvSpPr>
          <p:spPr>
            <a:xfrm>
              <a:off x="4443984" y="1261872"/>
              <a:ext cx="3511296" cy="416052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E2E2E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sz="200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F2BC294-9951-DE9B-0550-D42AA0962D9D}"/>
                </a:ext>
              </a:extLst>
            </p:cNvPr>
            <p:cNvSpPr/>
            <p:nvPr/>
          </p:nvSpPr>
          <p:spPr>
            <a:xfrm>
              <a:off x="4443984" y="1261872"/>
              <a:ext cx="3511296" cy="502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sz="200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110F0A8-59DB-7187-5B3B-EED11C62F0C7}"/>
                </a:ext>
              </a:extLst>
            </p:cNvPr>
            <p:cNvSpPr txBox="1"/>
            <p:nvPr/>
          </p:nvSpPr>
          <p:spPr>
            <a:xfrm>
              <a:off x="4645152" y="1490472"/>
              <a:ext cx="2468880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spcAft>
                  <a:spcPts val="0"/>
                </a:spcAft>
                <a:defRPr sz="1600" b="1">
                  <a:solidFill>
                    <a:srgbClr val="1F6F8B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defRPr>
              </a:lvl1pPr>
            </a:lstStyle>
            <a:p>
              <a:r>
                <a:rPr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OPERATING BOUNDARY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EB76BF7C-94E7-EC6B-39E7-8D7B95B43892}"/>
                </a:ext>
              </a:extLst>
            </p:cNvPr>
            <p:cNvSpPr txBox="1"/>
            <p:nvPr/>
          </p:nvSpPr>
          <p:spPr>
            <a:xfrm>
              <a:off x="7242048" y="1398139"/>
              <a:ext cx="512064" cy="43088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</a:pPr>
              <a:r>
                <a:rPr sz="2800" b="1" dirty="0">
                  <a:solidFill>
                    <a:srgbClr val="E2E2E2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02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16EACED-AA41-E744-5367-0E93B9ED3DA4}"/>
                </a:ext>
              </a:extLst>
            </p:cNvPr>
            <p:cNvSpPr txBox="1"/>
            <p:nvPr/>
          </p:nvSpPr>
          <p:spPr>
            <a:xfrm>
              <a:off x="4645152" y="1872707"/>
              <a:ext cx="3108960" cy="49244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Fallback remains part of the design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3DF5F3E7-16C3-9D2E-DA38-2DD532EC6B69}"/>
                </a:ext>
              </a:extLst>
            </p:cNvPr>
            <p:cNvSpPr txBox="1"/>
            <p:nvPr/>
          </p:nvSpPr>
          <p:spPr>
            <a:xfrm>
              <a:off x="4645152" y="2492895"/>
              <a:ext cx="3108960" cy="287463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sz="1400" b="0" dirty="0">
                  <a:solidFill>
                    <a:srgbClr val="121212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TTL truncation assumes connection tracking runs before TTL expiry and that the route boundary remains stable.
Low-frequency end-to-end checks detect route changes, non-standard gateways, and disconnected clients. Failed checks trigger recalibration or restore client-driven maintenance.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BAC50841-AB9C-E571-A82D-4FC664EAAE48}"/>
                </a:ext>
              </a:extLst>
            </p:cNvPr>
            <p:cNvSpPr/>
            <p:nvPr/>
          </p:nvSpPr>
          <p:spPr>
            <a:xfrm>
              <a:off x="8211312" y="1261872"/>
              <a:ext cx="3511296" cy="4160520"/>
            </a:xfrm>
            <a:prstGeom prst="rect">
              <a:avLst/>
            </a:prstGeom>
            <a:solidFill>
              <a:srgbClr val="FFFFFF"/>
            </a:solidFill>
            <a:ln w="10160">
              <a:solidFill>
                <a:srgbClr val="E2E2E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sz="2000"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EA96639D-4B33-0B9C-AEF1-EA2AEED42E83}"/>
                </a:ext>
              </a:extLst>
            </p:cNvPr>
            <p:cNvSpPr/>
            <p:nvPr/>
          </p:nvSpPr>
          <p:spPr>
            <a:xfrm>
              <a:off x="8211312" y="1261872"/>
              <a:ext cx="3511296" cy="5029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sz="2000">
                <a:solidFill>
                  <a:schemeClr val="tx1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822E2E46-12B0-D7EB-47DD-B06706145CB1}"/>
                </a:ext>
              </a:extLst>
            </p:cNvPr>
            <p:cNvSpPr txBox="1"/>
            <p:nvPr/>
          </p:nvSpPr>
          <p:spPr>
            <a:xfrm>
              <a:off x="8412480" y="1490472"/>
              <a:ext cx="2468880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>
              <a:defPPr>
                <a:defRPr lang="en-US"/>
              </a:defPPr>
              <a:lvl1pPr>
                <a:lnSpc>
                  <a:spcPct val="100000"/>
                </a:lnSpc>
                <a:spcAft>
                  <a:spcPts val="0"/>
                </a:spcAft>
                <a:defRPr sz="1600" b="1">
                  <a:solidFill>
                    <a:srgbClr val="1F6F8B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defRPr>
              </a:lvl1pPr>
            </a:lstStyle>
            <a:p>
              <a:r>
                <a:rPr sz="18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INFRASTRUCTURE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DBD88CA-A63F-8BB9-DB8E-A4DF487C50C7}"/>
                </a:ext>
              </a:extLst>
            </p:cNvPr>
            <p:cNvSpPr txBox="1"/>
            <p:nvPr/>
          </p:nvSpPr>
          <p:spPr>
            <a:xfrm>
              <a:off x="11009376" y="1398139"/>
              <a:ext cx="512064" cy="430887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r">
                <a:lnSpc>
                  <a:spcPct val="100000"/>
                </a:lnSpc>
                <a:spcAft>
                  <a:spcPts val="0"/>
                </a:spcAft>
              </a:pPr>
              <a:r>
                <a:rPr sz="2800" b="1" dirty="0">
                  <a:solidFill>
                    <a:srgbClr val="E2E2E2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03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3944EF2E-B733-2F5A-5C89-3A0542E9FFF5}"/>
                </a:ext>
              </a:extLst>
            </p:cNvPr>
            <p:cNvSpPr txBox="1"/>
            <p:nvPr/>
          </p:nvSpPr>
          <p:spPr>
            <a:xfrm>
              <a:off x="8412480" y="1872707"/>
              <a:ext cx="3108960" cy="492443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sz="1600" b="1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Network evolution can remove the cause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5295451-C768-1CF8-276F-3B29416685EA}"/>
                </a:ext>
              </a:extLst>
            </p:cNvPr>
            <p:cNvSpPr txBox="1"/>
            <p:nvPr/>
          </p:nvSpPr>
          <p:spPr>
            <a:xfrm>
              <a:off x="8412480" y="2492895"/>
              <a:ext cx="3108960" cy="2443746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sz="1400" b="0" dirty="0">
                  <a:solidFill>
                    <a:srgbClr val="121212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The mechanism addresses short idle timeouts in IPv4 and heterogeneous paths.
Broader IPv6 deployment and deterministic port allocation can reduce per-flow NAT pressure, permit longer idle lifetimes, and reduce the need for server-side intervention.</a:t>
              </a: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BF70F8A4-CEA5-0DA1-8832-C638A0A6DBE5}"/>
              </a:ext>
            </a:extLst>
          </p:cNvPr>
          <p:cNvSpPr/>
          <p:nvPr/>
        </p:nvSpPr>
        <p:spPr>
          <a:xfrm>
            <a:off x="676656" y="5632704"/>
            <a:ext cx="10780395" cy="621792"/>
          </a:xfrm>
          <a:prstGeom prst="rect">
            <a:avLst/>
          </a:prstGeom>
          <a:solidFill>
            <a:srgbClr val="F6F6F6"/>
          </a:solidFill>
          <a:ln w="10160">
            <a:solidFill>
              <a:srgbClr val="E2E2E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sz="2000"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F9F1320-105B-0B02-9A93-F27C73F8B034}"/>
              </a:ext>
            </a:extLst>
          </p:cNvPr>
          <p:cNvSpPr txBox="1"/>
          <p:nvPr/>
        </p:nvSpPr>
        <p:spPr>
          <a:xfrm>
            <a:off x="1016000" y="5820489"/>
            <a:ext cx="100584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6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TAKEAWAY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B48A93ED-324D-6554-046C-E631B33EAE4B}"/>
              </a:ext>
            </a:extLst>
          </p:cNvPr>
          <p:cNvSpPr txBox="1"/>
          <p:nvPr/>
        </p:nvSpPr>
        <p:spPr>
          <a:xfrm>
            <a:off x="2117851" y="5820489"/>
            <a:ext cx="9055419" cy="246221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sz="16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Middlebox state can be maintained without making every packet a radio event.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AE8BD0F-A57C-7572-7A3C-2ECEEDAA5518}"/>
              </a:ext>
            </a:extLst>
          </p:cNvPr>
          <p:cNvSpPr txBox="1"/>
          <p:nvPr/>
        </p:nvSpPr>
        <p:spPr>
          <a:xfrm>
            <a:off x="685800" y="6445989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</a:t>
            </a: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'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970816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0230191-4D3A-18CE-E361-35AAF8AF55A9}"/>
              </a:ext>
            </a:extLst>
          </p:cNvPr>
          <p:cNvSpPr txBox="1"/>
          <p:nvPr/>
        </p:nvSpPr>
        <p:spPr>
          <a:xfrm>
            <a:off x="685800" y="391765"/>
            <a:ext cx="996696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altLang="zh-CN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</a:t>
            </a: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dle CONNECTIONS can disappear in the network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5DFDFB3-F539-3665-8B49-75FD66150B10}"/>
              </a:ext>
            </a:extLst>
          </p:cNvPr>
          <p:cNvSpPr txBox="1"/>
          <p:nvPr/>
        </p:nvSpPr>
        <p:spPr>
          <a:xfrm>
            <a:off x="11247120" y="6445989"/>
            <a:ext cx="91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C256853C-F953-6FEA-CDA6-5A36DE59B22B}"/>
              </a:ext>
            </a:extLst>
          </p:cNvPr>
          <p:cNvSpPr txBox="1"/>
          <p:nvPr/>
        </p:nvSpPr>
        <p:spPr>
          <a:xfrm>
            <a:off x="5757316" y="5215917"/>
            <a:ext cx="5431536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H</a:t>
            </a:r>
            <a:r>
              <a:rPr lang="en-US" sz="1400" b="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ow link is silently dropped in a long connection</a:t>
            </a:r>
          </a:p>
        </p:txBody>
      </p:sp>
      <p:grpSp>
        <p:nvGrpSpPr>
          <p:cNvPr id="72" name="Group 71">
            <a:extLst>
              <a:ext uri="{FF2B5EF4-FFF2-40B4-BE49-F238E27FC236}">
                <a16:creationId xmlns:a16="http://schemas.microsoft.com/office/drawing/2014/main" id="{95C0F585-DE44-1FB8-5955-AE9E30BDC434}"/>
              </a:ext>
            </a:extLst>
          </p:cNvPr>
          <p:cNvGrpSpPr/>
          <p:nvPr/>
        </p:nvGrpSpPr>
        <p:grpSpPr>
          <a:xfrm>
            <a:off x="685800" y="2716818"/>
            <a:ext cx="4709160" cy="1459521"/>
            <a:chOff x="685800" y="2636587"/>
            <a:chExt cx="4709160" cy="1459521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20C6DFF2-A66F-2B89-F3AC-7FB90240E735}"/>
                </a:ext>
              </a:extLst>
            </p:cNvPr>
            <p:cNvGrpSpPr/>
            <p:nvPr/>
          </p:nvGrpSpPr>
          <p:grpSpPr>
            <a:xfrm>
              <a:off x="685800" y="2726282"/>
              <a:ext cx="4709160" cy="1369826"/>
              <a:chOff x="685800" y="2809214"/>
              <a:chExt cx="4709160" cy="1369826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A5992EC0-A4FA-1A96-5CED-A4E2E292EECA}"/>
                  </a:ext>
                </a:extLst>
              </p:cNvPr>
              <p:cNvSpPr txBox="1"/>
              <p:nvPr/>
            </p:nvSpPr>
            <p:spPr>
              <a:xfrm>
                <a:off x="685800" y="2809214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MIDDLEBOX STATE</a:t>
                </a: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41060346-B205-68CF-AF32-4FA08444F673}"/>
                  </a:ext>
                </a:extLst>
              </p:cNvPr>
              <p:cNvSpPr txBox="1"/>
              <p:nvPr/>
            </p:nvSpPr>
            <p:spPr>
              <a:xfrm>
                <a:off x="685800" y="3101822"/>
                <a:ext cx="4709160" cy="1077218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Carrier-grade NATs, firewalls, and Wi-Fi gateways reclaim inactive mappings. Their idle timeout can be much shorter than the operating system's two-hour TCP keep-alive default.</a:t>
                </a:r>
              </a:p>
            </p:txBody>
          </p:sp>
        </p:grp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096367A8-4307-D23E-ACFD-46720991F5AF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263658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4D3856E5-DD0F-6DAF-B6E1-FCCD229E1C29}"/>
              </a:ext>
            </a:extLst>
          </p:cNvPr>
          <p:cNvGrpSpPr/>
          <p:nvPr/>
        </p:nvGrpSpPr>
        <p:grpSpPr>
          <a:xfrm>
            <a:off x="685800" y="4544248"/>
            <a:ext cx="4709160" cy="1459521"/>
            <a:chOff x="685800" y="4464017"/>
            <a:chExt cx="4709160" cy="1459521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1E0F5AB8-3D0E-4AE0-2194-13D79D375A37}"/>
                </a:ext>
              </a:extLst>
            </p:cNvPr>
            <p:cNvGrpSpPr/>
            <p:nvPr/>
          </p:nvGrpSpPr>
          <p:grpSpPr>
            <a:xfrm>
              <a:off x="685800" y="4553712"/>
              <a:ext cx="4709160" cy="1369826"/>
              <a:chOff x="685800" y="4553712"/>
              <a:chExt cx="4709160" cy="1369826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246A6A4-A73A-729D-E1D2-FD498990C3F6}"/>
                  </a:ext>
                </a:extLst>
              </p:cNvPr>
              <p:cNvSpPr txBox="1"/>
              <p:nvPr/>
            </p:nvSpPr>
            <p:spPr>
              <a:xfrm>
                <a:off x="685800" y="4553712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SILENT-DROP</a:t>
                </a: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0850CB56-8F60-7C50-1998-FFCD298807A0}"/>
                  </a:ext>
                </a:extLst>
              </p:cNvPr>
              <p:cNvSpPr txBox="1"/>
              <p:nvPr/>
            </p:nvSpPr>
            <p:spPr>
              <a:xfrm>
                <a:off x="685800" y="4846320"/>
                <a:ext cx="4709160" cy="1077218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A mapping may be removed without FIN or RST. Both endpoints retain an ESTABLISHED socket, while later server data is discarded and recovery waits for retransmission or client-side detection.</a:t>
                </a:r>
              </a:p>
            </p:txBody>
          </p:sp>
        </p:grp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D52469FD-D716-6FB4-7EFA-8B5E541E16DF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446401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81B4DABA-2A48-27CC-0D71-8CC19E440610}"/>
              </a:ext>
            </a:extLst>
          </p:cNvPr>
          <p:cNvGrpSpPr/>
          <p:nvPr/>
        </p:nvGrpSpPr>
        <p:grpSpPr>
          <a:xfrm>
            <a:off x="685800" y="1105874"/>
            <a:ext cx="4732020" cy="1243035"/>
            <a:chOff x="685800" y="1025643"/>
            <a:chExt cx="4732020" cy="1243035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AD4F2F42-1212-D987-5F45-158E74C9CAFA}"/>
                </a:ext>
              </a:extLst>
            </p:cNvPr>
            <p:cNvGrpSpPr/>
            <p:nvPr/>
          </p:nvGrpSpPr>
          <p:grpSpPr>
            <a:xfrm>
              <a:off x="685800" y="1114296"/>
              <a:ext cx="4709160" cy="1154382"/>
              <a:chOff x="685800" y="1280160"/>
              <a:chExt cx="4709160" cy="1154382"/>
            </a:xfrm>
          </p:grpSpPr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BCAC595-5040-D92C-1665-D924B569DE55}"/>
                  </a:ext>
                </a:extLst>
              </p:cNvPr>
              <p:cNvSpPr txBox="1"/>
              <p:nvPr/>
            </p:nvSpPr>
            <p:spPr>
              <a:xfrm>
                <a:off x="685800" y="1280160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PERSISTENT PATH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4B4E1311-BF4F-A53D-2127-EFAF3701DE3C}"/>
                  </a:ext>
                </a:extLst>
              </p:cNvPr>
              <p:cNvSpPr txBox="1"/>
              <p:nvPr/>
            </p:nvSpPr>
            <p:spPr>
              <a:xfrm>
                <a:off x="685800" y="1572768"/>
                <a:ext cx="4709160" cy="861774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Push services keep mostly idle TCP connections so that a server can reach a sleeping application without establishing a new session.</a:t>
                </a:r>
              </a:p>
            </p:txBody>
          </p:sp>
        </p:grp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2CB96DF-302A-2216-B0D5-944CD4D8A7FD}"/>
                </a:ext>
              </a:extLst>
            </p:cNvPr>
            <p:cNvCxnSpPr>
              <a:cxnSpLocks/>
            </p:cNvCxnSpPr>
            <p:nvPr/>
          </p:nvCxnSpPr>
          <p:spPr>
            <a:xfrm>
              <a:off x="708660" y="1025643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57593957-C3DD-CBBC-1C03-0D8594A0E150}"/>
              </a:ext>
            </a:extLst>
          </p:cNvPr>
          <p:cNvCxnSpPr>
            <a:cxnSpLocks/>
          </p:cNvCxnSpPr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82" name="Table 81">
            <a:extLst>
              <a:ext uri="{FF2B5EF4-FFF2-40B4-BE49-F238E27FC236}">
                <a16:creationId xmlns:a16="http://schemas.microsoft.com/office/drawing/2014/main" id="{490F8946-E47A-D6CD-CF0E-007B914B03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67406453"/>
              </p:ext>
            </p:extLst>
          </p:nvPr>
        </p:nvGraphicFramePr>
        <p:xfrm>
          <a:off x="9929777" y="2430747"/>
          <a:ext cx="1545943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905">
                  <a:extLst>
                    <a:ext uri="{9D8B030D-6E8A-4147-A177-3AD203B41FA5}">
                      <a16:colId xmlns:a16="http://schemas.microsoft.com/office/drawing/2014/main" val="3054141112"/>
                    </a:ext>
                  </a:extLst>
                </a:gridCol>
                <a:gridCol w="518019">
                  <a:extLst>
                    <a:ext uri="{9D8B030D-6E8A-4147-A177-3AD203B41FA5}">
                      <a16:colId xmlns:a16="http://schemas.microsoft.com/office/drawing/2014/main" val="1356790291"/>
                    </a:ext>
                  </a:extLst>
                </a:gridCol>
                <a:gridCol w="518019">
                  <a:extLst>
                    <a:ext uri="{9D8B030D-6E8A-4147-A177-3AD203B41FA5}">
                      <a16:colId xmlns:a16="http://schemas.microsoft.com/office/drawing/2014/main" val="1836909108"/>
                    </a:ext>
                  </a:extLst>
                </a:gridCol>
              </a:tblGrid>
              <a:tr h="2291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dirty="0">
                          <a:latin typeface="Lucida Console" panose="020B0609040504020204" pitchFamily="49" charset="0"/>
                        </a:rPr>
                        <a:t>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dirty="0">
                          <a:latin typeface="Lucida Console" panose="020B0609040504020204" pitchFamily="49" charset="0"/>
                        </a:rPr>
                        <a:t>To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dirty="0">
                          <a:latin typeface="Lucida Console" panose="020B0609040504020204" pitchFamily="49" charset="0"/>
                        </a:rPr>
                        <a:t>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0206668"/>
                  </a:ext>
                </a:extLst>
              </a:tr>
              <a:tr h="22915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dirty="0" err="1">
                          <a:latin typeface="Lucida Console" panose="020B0609040504020204" pitchFamily="49" charset="0"/>
                        </a:rPr>
                        <a:t>xxxx</a:t>
                      </a:r>
                      <a:endParaRPr lang="en-US" sz="1000" dirty="0">
                        <a:latin typeface="Lucida Console" panose="020B060904050402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dirty="0">
                          <a:latin typeface="Lucida Console" panose="020B0609040504020204" pitchFamily="49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00" dirty="0">
                        <a:latin typeface="Lucida Console" panose="020B060904050402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070994"/>
                  </a:ext>
                </a:extLst>
              </a:tr>
            </a:tbl>
          </a:graphicData>
        </a:graphic>
      </p:graphicFrame>
      <p:graphicFrame>
        <p:nvGraphicFramePr>
          <p:cNvPr id="96" name="Table 95">
            <a:extLst>
              <a:ext uri="{FF2B5EF4-FFF2-40B4-BE49-F238E27FC236}">
                <a16:creationId xmlns:a16="http://schemas.microsoft.com/office/drawing/2014/main" id="{DCF91B38-590E-4F27-E23E-74E61108BDD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0381827"/>
              </p:ext>
            </p:extLst>
          </p:nvPr>
        </p:nvGraphicFramePr>
        <p:xfrm>
          <a:off x="9929777" y="3471022"/>
          <a:ext cx="1545943" cy="48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9905">
                  <a:extLst>
                    <a:ext uri="{9D8B030D-6E8A-4147-A177-3AD203B41FA5}">
                      <a16:colId xmlns:a16="http://schemas.microsoft.com/office/drawing/2014/main" val="3054141112"/>
                    </a:ext>
                  </a:extLst>
                </a:gridCol>
                <a:gridCol w="518019">
                  <a:extLst>
                    <a:ext uri="{9D8B030D-6E8A-4147-A177-3AD203B41FA5}">
                      <a16:colId xmlns:a16="http://schemas.microsoft.com/office/drawing/2014/main" val="1356790291"/>
                    </a:ext>
                  </a:extLst>
                </a:gridCol>
                <a:gridCol w="518019">
                  <a:extLst>
                    <a:ext uri="{9D8B030D-6E8A-4147-A177-3AD203B41FA5}">
                      <a16:colId xmlns:a16="http://schemas.microsoft.com/office/drawing/2014/main" val="1836909108"/>
                    </a:ext>
                  </a:extLst>
                </a:gridCol>
              </a:tblGrid>
              <a:tr h="2305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dirty="0">
                          <a:latin typeface="Lucida Console" panose="020B0609040504020204" pitchFamily="49" charset="0"/>
                        </a:rPr>
                        <a:t>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dirty="0">
                          <a:latin typeface="Lucida Console" panose="020B0609040504020204" pitchFamily="49" charset="0"/>
                        </a:rPr>
                        <a:t>To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dirty="0">
                          <a:latin typeface="Lucida Console" panose="020B0609040504020204" pitchFamily="49" charset="0"/>
                        </a:rPr>
                        <a:t>…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70206668"/>
                  </a:ext>
                </a:extLst>
              </a:tr>
              <a:tr h="2305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trike="sngStrike" dirty="0" err="1">
                          <a:solidFill>
                            <a:srgbClr val="C00000"/>
                          </a:solidFill>
                          <a:latin typeface="Lucida Console" panose="020B0609040504020204" pitchFamily="49" charset="0"/>
                        </a:rPr>
                        <a:t>xxxx</a:t>
                      </a:r>
                      <a:endParaRPr lang="en-US" sz="1000" strike="sngStrike" dirty="0">
                        <a:solidFill>
                          <a:srgbClr val="C00000"/>
                        </a:solidFill>
                        <a:latin typeface="Lucida Console" panose="020B06090405040202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000" strike="sngStrike" dirty="0">
                          <a:solidFill>
                            <a:srgbClr val="C00000"/>
                          </a:solidFill>
                          <a:latin typeface="Lucida Console" panose="020B0609040504020204" pitchFamily="49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000" strike="sngStrike" dirty="0">
                        <a:latin typeface="Lucida Console" panose="020B0609040504020204" pitchFamily="49" charset="0"/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91070994"/>
                  </a:ext>
                </a:extLst>
              </a:tr>
            </a:tbl>
          </a:graphicData>
        </a:graphic>
      </p:graphicFrame>
      <p:grpSp>
        <p:nvGrpSpPr>
          <p:cNvPr id="95" name="Group 94">
            <a:extLst>
              <a:ext uri="{FF2B5EF4-FFF2-40B4-BE49-F238E27FC236}">
                <a16:creationId xmlns:a16="http://schemas.microsoft.com/office/drawing/2014/main" id="{5D66FDAC-63BB-0197-8224-DB33C9AAC887}"/>
              </a:ext>
            </a:extLst>
          </p:cNvPr>
          <p:cNvGrpSpPr/>
          <p:nvPr/>
        </p:nvGrpSpPr>
        <p:grpSpPr>
          <a:xfrm>
            <a:off x="6446387" y="3554016"/>
            <a:ext cx="3304968" cy="338554"/>
            <a:chOff x="6863311" y="2431874"/>
            <a:chExt cx="3324942" cy="338554"/>
          </a:xfrm>
        </p:grpSpPr>
        <p:cxnSp>
          <p:nvCxnSpPr>
            <p:cNvPr id="86" name="Straight Arrow Connector 85">
              <a:extLst>
                <a:ext uri="{FF2B5EF4-FFF2-40B4-BE49-F238E27FC236}">
                  <a16:creationId xmlns:a16="http://schemas.microsoft.com/office/drawing/2014/main" id="{959D9A01-648E-53E4-C457-4EA5A94F6179}"/>
                </a:ext>
              </a:extLst>
            </p:cNvPr>
            <p:cNvCxnSpPr>
              <a:cxnSpLocks/>
            </p:cNvCxnSpPr>
            <p:nvPr/>
          </p:nvCxnSpPr>
          <p:spPr>
            <a:xfrm>
              <a:off x="6864350" y="2597932"/>
              <a:ext cx="156845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54409BBA-4C14-9FF8-D1B9-B61904D2B7F0}"/>
                </a:ext>
              </a:extLst>
            </p:cNvPr>
            <p:cNvSpPr txBox="1"/>
            <p:nvPr/>
          </p:nvSpPr>
          <p:spPr>
            <a:xfrm>
              <a:off x="6863311" y="2431874"/>
              <a:ext cx="3289734" cy="338554"/>
            </a:xfrm>
            <a:prstGeom prst="rect">
              <a:avLst/>
            </a:prstGeom>
            <a:noFill/>
          </p:spPr>
          <p:txBody>
            <a:bodyPr wrap="square" lIns="0" tIns="0" rIns="0" bIns="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ucida Console" panose="020B0609040504020204" pitchFamily="49" charset="0"/>
                  <a:ea typeface="等线" panose="02010600030101010101" pitchFamily="2" charset="-122"/>
                  <a:cs typeface="+mn-cs"/>
                </a:rPr>
                <a:t>Connection idle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00" dirty="0">
                  <a:solidFill>
                    <a:srgbClr val="C00000"/>
                  </a:solidFill>
                  <a:latin typeface="Lucida Console" panose="020B0609040504020204" pitchFamily="49" charset="0"/>
                  <a:ea typeface="等线" panose="02010600030101010101" pitchFamily="2" charset="-122"/>
                </a:rPr>
                <a:t>NAT table term eliminated</a:t>
              </a:r>
              <a:endPara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Lucida Console" panose="020B0609040504020204" pitchFamily="49" charset="0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A4D92B7F-4F3C-C850-1DB1-A7E4D3AC1C61}"/>
                </a:ext>
              </a:extLst>
            </p:cNvPr>
            <p:cNvCxnSpPr>
              <a:cxnSpLocks/>
            </p:cNvCxnSpPr>
            <p:nvPr/>
          </p:nvCxnSpPr>
          <p:spPr>
            <a:xfrm>
              <a:off x="8619803" y="2597932"/>
              <a:ext cx="1568450" cy="0"/>
            </a:xfrm>
            <a:prstGeom prst="straightConnector1">
              <a:avLst/>
            </a:prstGeom>
            <a:ln w="15875">
              <a:solidFill>
                <a:schemeClr val="tx1"/>
              </a:solidFill>
              <a:prstDash val="dash"/>
              <a:headEnd type="none"/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E0AE7AA-9D9D-884C-1F65-0E86683F1AD6}"/>
              </a:ext>
            </a:extLst>
          </p:cNvPr>
          <p:cNvCxnSpPr>
            <a:cxnSpLocks/>
            <a:stCxn id="9" idx="2"/>
          </p:cNvCxnSpPr>
          <p:nvPr/>
        </p:nvCxnSpPr>
        <p:spPr>
          <a:xfrm>
            <a:off x="6338438" y="1998965"/>
            <a:ext cx="0" cy="3118901"/>
          </a:xfrm>
          <a:prstGeom prst="line">
            <a:avLst/>
          </a:prstGeom>
          <a:solidFill>
            <a:schemeClr val="bg1">
              <a:lumMod val="85000"/>
            </a:schemeClr>
          </a:solidFill>
          <a:ln>
            <a:solidFill>
              <a:schemeClr val="tx1">
                <a:alpha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8EE62C-3D48-0D25-9F57-17D9B277EEEF}"/>
              </a:ext>
            </a:extLst>
          </p:cNvPr>
          <p:cNvCxnSpPr>
            <a:cxnSpLocks/>
          </p:cNvCxnSpPr>
          <p:nvPr/>
        </p:nvCxnSpPr>
        <p:spPr>
          <a:xfrm>
            <a:off x="8081267" y="1998964"/>
            <a:ext cx="0" cy="3118902"/>
          </a:xfrm>
          <a:prstGeom prst="line">
            <a:avLst/>
          </a:prstGeom>
          <a:solidFill>
            <a:srgbClr val="C2F1C8"/>
          </a:solidFill>
          <a:ln>
            <a:solidFill>
              <a:schemeClr val="accent3">
                <a:lumMod val="75000"/>
                <a:alpha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0D67FCF-7E4D-589B-68EE-2BABEBA8D51B}"/>
              </a:ext>
            </a:extLst>
          </p:cNvPr>
          <p:cNvCxnSpPr>
            <a:cxnSpLocks/>
          </p:cNvCxnSpPr>
          <p:nvPr/>
        </p:nvCxnSpPr>
        <p:spPr>
          <a:xfrm>
            <a:off x="9828982" y="1998963"/>
            <a:ext cx="0" cy="3118902"/>
          </a:xfrm>
          <a:prstGeom prst="line">
            <a:avLst/>
          </a:prstGeom>
          <a:solidFill>
            <a:srgbClr val="D4E6ED"/>
          </a:solidFill>
          <a:ln>
            <a:solidFill>
              <a:schemeClr val="accent1">
                <a:lumMod val="75000"/>
                <a:alpha val="50000"/>
              </a:schemeClr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47169BD0-B831-8035-7E2E-A22606C5DA05}"/>
              </a:ext>
            </a:extLst>
          </p:cNvPr>
          <p:cNvSpPr/>
          <p:nvPr/>
        </p:nvSpPr>
        <p:spPr>
          <a:xfrm>
            <a:off x="5685738" y="1739901"/>
            <a:ext cx="1305400" cy="25906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050" dirty="0">
                <a:solidFill>
                  <a:schemeClr val="tx1"/>
                </a:solidFill>
                <a:latin typeface="Lucida Console" panose="020B0609040504020204" pitchFamily="49" charset="0"/>
              </a:rPr>
              <a:t>Mobile Terminal</a:t>
            </a:r>
            <a:endParaRPr lang="en-US" sz="105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F22E650-E9EB-7EB1-E138-6FC1510247E9}"/>
              </a:ext>
            </a:extLst>
          </p:cNvPr>
          <p:cNvSpPr/>
          <p:nvPr/>
        </p:nvSpPr>
        <p:spPr>
          <a:xfrm>
            <a:off x="7433453" y="1739900"/>
            <a:ext cx="1305400" cy="259064"/>
          </a:xfrm>
          <a:prstGeom prst="rect">
            <a:avLst/>
          </a:prstGeom>
          <a:solidFill>
            <a:srgbClr val="C2F1C8"/>
          </a:solidFill>
          <a:ln>
            <a:solidFill>
              <a:srgbClr val="2B793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100" dirty="0">
                <a:solidFill>
                  <a:schemeClr val="accent3">
                    <a:lumMod val="50000"/>
                  </a:schemeClr>
                </a:solidFill>
                <a:latin typeface="Lucida Console" panose="020B0609040504020204" pitchFamily="49" charset="0"/>
              </a:rPr>
              <a:t>CGNAT/GTW</a:t>
            </a:r>
            <a:endParaRPr lang="en-US" sz="1100" dirty="0">
              <a:solidFill>
                <a:schemeClr val="accent3">
                  <a:lumMod val="50000"/>
                </a:schemeClr>
              </a:solidFill>
              <a:latin typeface="Lucida Console" panose="020B0609040504020204" pitchFamily="49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4DC620E-86EC-7FC2-6A91-B79936AB0A2B}"/>
              </a:ext>
            </a:extLst>
          </p:cNvPr>
          <p:cNvSpPr/>
          <p:nvPr/>
        </p:nvSpPr>
        <p:spPr>
          <a:xfrm>
            <a:off x="9181168" y="1739900"/>
            <a:ext cx="1305400" cy="259064"/>
          </a:xfrm>
          <a:prstGeom prst="rect">
            <a:avLst/>
          </a:prstGeom>
          <a:solidFill>
            <a:srgbClr val="D4E6ED"/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100" dirty="0">
                <a:solidFill>
                  <a:srgbClr val="0E2841"/>
                </a:solidFill>
                <a:latin typeface="Lucida Console" panose="020B0609040504020204" pitchFamily="49" charset="0"/>
              </a:rPr>
              <a:t>APP Server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CBDE72B-89FB-35D9-52CE-58D83F8F13F4}"/>
              </a:ext>
            </a:extLst>
          </p:cNvPr>
          <p:cNvSpPr/>
          <p:nvPr/>
        </p:nvSpPr>
        <p:spPr>
          <a:xfrm>
            <a:off x="5896540" y="2159706"/>
            <a:ext cx="4379226" cy="225555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  <a:prstDash val="solid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100" dirty="0">
                <a:solidFill>
                  <a:schemeClr val="tx1"/>
                </a:solidFill>
                <a:latin typeface="Lucida Console" panose="020B0609040504020204" pitchFamily="49" charset="0"/>
              </a:rPr>
              <a:t>Stage 1: Terminal Start TCP Connection</a:t>
            </a:r>
            <a:endParaRPr lang="en-US" sz="11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20414BE-0F16-DC28-EEDC-C4109DC6787C}"/>
              </a:ext>
            </a:extLst>
          </p:cNvPr>
          <p:cNvGrpSpPr/>
          <p:nvPr/>
        </p:nvGrpSpPr>
        <p:grpSpPr>
          <a:xfrm>
            <a:off x="6338438" y="2463155"/>
            <a:ext cx="3491308" cy="430887"/>
            <a:chOff x="990600" y="5880540"/>
            <a:chExt cx="3491308" cy="43088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718B0D8-7F4D-98C7-EA10-63BC6CB2E1A9}"/>
                </a:ext>
              </a:extLst>
            </p:cNvPr>
            <p:cNvSpPr txBox="1"/>
            <p:nvPr/>
          </p:nvSpPr>
          <p:spPr>
            <a:xfrm>
              <a:off x="1098549" y="5880540"/>
              <a:ext cx="3289734" cy="43088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Lucida Console" panose="020B0609040504020204" pitchFamily="49" charset="0"/>
                  <a:ea typeface="等线" panose="02010600030101010101" pitchFamily="2" charset="-122"/>
                  <a:cs typeface="+mn-cs"/>
                </a:rPr>
                <a:t>Initial Connection Establishment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1100" b="1" dirty="0">
                  <a:solidFill>
                    <a:prstClr val="black"/>
                  </a:solidFill>
                  <a:latin typeface="Lucida Console" panose="020B0609040504020204" pitchFamily="49" charset="0"/>
                  <a:ea typeface="等线" panose="02010600030101010101" pitchFamily="2" charset="-122"/>
                </a:rPr>
                <a:t>NAT Table term created for terminal</a:t>
              </a:r>
              <a:endParaRPr kumimoji="0" lang="en-US" altLang="zh-CN" sz="1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Console" panose="020B0609040504020204" pitchFamily="49" charset="0"/>
                <a:ea typeface="等线" panose="02010600030101010101" pitchFamily="2" charset="-122"/>
                <a:cs typeface="+mn-cs"/>
              </a:endParaRP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5F9D883-BC3B-0C04-9881-F93F3E5C58EA}"/>
                </a:ext>
              </a:extLst>
            </p:cNvPr>
            <p:cNvCxnSpPr/>
            <p:nvPr/>
          </p:nvCxnSpPr>
          <p:spPr>
            <a:xfrm>
              <a:off x="990600" y="6093619"/>
              <a:ext cx="3491308" cy="0"/>
            </a:xfrm>
            <a:prstGeom prst="straightConnector1">
              <a:avLst/>
            </a:prstGeom>
            <a:ln w="15875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7" name="Rectangle 106">
            <a:extLst>
              <a:ext uri="{FF2B5EF4-FFF2-40B4-BE49-F238E27FC236}">
                <a16:creationId xmlns:a16="http://schemas.microsoft.com/office/drawing/2014/main" id="{4B0BB4CA-1C6F-7831-BAE9-5C869BC55F85}"/>
              </a:ext>
            </a:extLst>
          </p:cNvPr>
          <p:cNvSpPr/>
          <p:nvPr/>
        </p:nvSpPr>
        <p:spPr>
          <a:xfrm>
            <a:off x="5896540" y="3147415"/>
            <a:ext cx="4379226" cy="225555"/>
          </a:xfrm>
          <a:prstGeom prst="rect">
            <a:avLst/>
          </a:prstGeom>
          <a:solidFill>
            <a:srgbClr val="D4E6ED"/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altLang="zh-CN" sz="1100" dirty="0">
                <a:solidFill>
                  <a:srgbClr val="0E2841"/>
                </a:solidFill>
                <a:latin typeface="Lucida Console" panose="020B0609040504020204" pitchFamily="49" charset="0"/>
              </a:rPr>
              <a:t>Stage 2: Idle Caused by Long Connection</a:t>
            </a:r>
            <a:endParaRPr lang="en-US" sz="1100" dirty="0">
              <a:solidFill>
                <a:srgbClr val="0E2841"/>
              </a:solidFill>
              <a:latin typeface="Lucida Console" panose="020B0609040504020204" pitchFamily="49" charset="0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E8E448FB-604F-1296-44AB-62D2326ACD44}"/>
              </a:ext>
            </a:extLst>
          </p:cNvPr>
          <p:cNvGrpSpPr/>
          <p:nvPr/>
        </p:nvGrpSpPr>
        <p:grpSpPr>
          <a:xfrm flipH="1">
            <a:off x="8031289" y="4419529"/>
            <a:ext cx="1913412" cy="430887"/>
            <a:chOff x="6653445" y="4516215"/>
            <a:chExt cx="1898823" cy="430887"/>
          </a:xfrm>
        </p:grpSpPr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7FDE89E2-BFC3-D63C-F9C7-81C733F22B8C}"/>
                </a:ext>
              </a:extLst>
            </p:cNvPr>
            <p:cNvGrpSpPr/>
            <p:nvPr/>
          </p:nvGrpSpPr>
          <p:grpSpPr>
            <a:xfrm>
              <a:off x="6731606" y="4516215"/>
              <a:ext cx="1820662" cy="430887"/>
              <a:chOff x="6731606" y="2949501"/>
              <a:chExt cx="1820662" cy="430887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D4F6BC52-DD1E-8F0B-26BA-0EEF4828532B}"/>
                  </a:ext>
                </a:extLst>
              </p:cNvPr>
              <p:cNvSpPr txBox="1"/>
              <p:nvPr/>
            </p:nvSpPr>
            <p:spPr>
              <a:xfrm>
                <a:off x="6731606" y="2949501"/>
                <a:ext cx="1820662" cy="4308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zh-CN" sz="1100" dirty="0">
                    <a:solidFill>
                      <a:srgbClr val="C00000"/>
                    </a:solidFill>
                    <a:latin typeface="Lucida Console" panose="020B0609040504020204" pitchFamily="49" charset="0"/>
                  </a:rPr>
                  <a:t>Message</a:t>
                </a:r>
              </a:p>
              <a:p>
                <a:pPr marR="0" lvl="0" indent="0" algn="ctr" fontAlgn="auto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100" dirty="0">
                    <a:solidFill>
                      <a:srgbClr val="C00000"/>
                    </a:solidFill>
                    <a:latin typeface="Lucida Console" panose="020B0609040504020204" pitchFamily="49" charset="0"/>
                  </a:rPr>
                  <a:t>No-longer reachable</a:t>
                </a:r>
              </a:p>
            </p:txBody>
          </p:sp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AC72A0F8-9D08-3D16-8538-011033098C9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766564" y="3170200"/>
                <a:ext cx="1743593" cy="0"/>
              </a:xfrm>
              <a:prstGeom prst="straightConnector1">
                <a:avLst/>
              </a:prstGeom>
              <a:solidFill>
                <a:srgbClr val="C00000"/>
              </a:solidFill>
              <a:ln w="15875">
                <a:solidFill>
                  <a:srgbClr val="C00000"/>
                </a:solidFill>
                <a:prstDash val="dash"/>
                <a:tailEnd type="triangle"/>
              </a:ln>
            </p:spPr>
            <p:style>
              <a:lnRef idx="2">
                <a:schemeClr val="accent6"/>
              </a:lnRef>
              <a:fillRef idx="0">
                <a:schemeClr val="accent6"/>
              </a:fillRef>
              <a:effectRef idx="1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99" name="Multiplication Sign 98">
              <a:extLst>
                <a:ext uri="{FF2B5EF4-FFF2-40B4-BE49-F238E27FC236}">
                  <a16:creationId xmlns:a16="http://schemas.microsoft.com/office/drawing/2014/main" id="{DFABFA1C-42FE-5D79-2615-88882DE1384A}"/>
                </a:ext>
              </a:extLst>
            </p:cNvPr>
            <p:cNvSpPr/>
            <p:nvPr/>
          </p:nvSpPr>
          <p:spPr>
            <a:xfrm>
              <a:off x="6653445" y="4632493"/>
              <a:ext cx="227762" cy="222317"/>
            </a:xfrm>
            <a:prstGeom prst="mathMultiply">
              <a:avLst>
                <a:gd name="adj1" fmla="val 7453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endParaRPr lang="en-US" sz="1000">
                <a:solidFill>
                  <a:srgbClr val="C00000"/>
                </a:solidFill>
                <a:latin typeface="Lucida Console" panose="020B0609040504020204" pitchFamily="49" charset="0"/>
              </a:endParaRPr>
            </a:p>
          </p:txBody>
        </p:sp>
      </p:grpSp>
      <p:sp>
        <p:nvSpPr>
          <p:cNvPr id="109" name="Rectangle 108">
            <a:extLst>
              <a:ext uri="{FF2B5EF4-FFF2-40B4-BE49-F238E27FC236}">
                <a16:creationId xmlns:a16="http://schemas.microsoft.com/office/drawing/2014/main" id="{4E38B87F-0A08-02AC-F23A-DA1F1966F297}"/>
              </a:ext>
            </a:extLst>
          </p:cNvPr>
          <p:cNvSpPr/>
          <p:nvPr/>
        </p:nvSpPr>
        <p:spPr>
          <a:xfrm>
            <a:off x="5896540" y="4134477"/>
            <a:ext cx="4379226" cy="22555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75000"/>
              </a:schemeClr>
            </a:solidFill>
            <a:prstDash val="soli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en-US" altLang="zh-CN" sz="1100" dirty="0">
                <a:solidFill>
                  <a:schemeClr val="tx1"/>
                </a:solidFill>
                <a:latin typeface="Lucida Console" panose="020B0609040504020204" pitchFamily="49" charset="0"/>
              </a:rPr>
              <a:t>Stage 3: Msg from Server No-longer Reachable</a:t>
            </a:r>
            <a:endParaRPr lang="en-US" sz="1100" dirty="0">
              <a:solidFill>
                <a:schemeClr val="tx1"/>
              </a:solidFill>
              <a:latin typeface="Lucida Console" panose="020B0609040504020204" pitchFamily="49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68849D-5462-6CF6-1E02-1D2AF6850F8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t="42426" b="42426"/>
          <a:stretch>
            <a:fillRect/>
          </a:stretch>
        </p:blipFill>
        <p:spPr>
          <a:xfrm>
            <a:off x="5518150" y="6466235"/>
            <a:ext cx="1154922" cy="174952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89829D0B-0CCA-524C-57EA-BA88612CC00C}"/>
              </a:ext>
            </a:extLst>
          </p:cNvPr>
          <p:cNvSpPr txBox="1"/>
          <p:nvPr/>
        </p:nvSpPr>
        <p:spPr>
          <a:xfrm>
            <a:off x="685800" y="6445989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</a:t>
            </a: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'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462741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04D3673-0CC4-E7B7-9D3E-D9A81574F894}"/>
              </a:ext>
            </a:extLst>
          </p:cNvPr>
          <p:cNvSpPr txBox="1"/>
          <p:nvPr/>
        </p:nvSpPr>
        <p:spPr>
          <a:xfrm>
            <a:off x="685800" y="391765"/>
            <a:ext cx="996696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 small HEARTBEAT can trigger a full radio wake-up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5B42254-BB9C-CE6A-BE7E-B34721326CD1}"/>
              </a:ext>
            </a:extLst>
          </p:cNvPr>
          <p:cNvCxnSpPr>
            <a:cxnSpLocks/>
          </p:cNvCxnSpPr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96FF864A-95BE-82AB-FCF2-7C1B88700589}"/>
              </a:ext>
            </a:extLst>
          </p:cNvPr>
          <p:cNvGrpSpPr/>
          <p:nvPr/>
        </p:nvGrpSpPr>
        <p:grpSpPr>
          <a:xfrm>
            <a:off x="685800" y="1368202"/>
            <a:ext cx="4732020" cy="1027592"/>
            <a:chOff x="685800" y="1025643"/>
            <a:chExt cx="4732020" cy="102759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E9B1E062-973F-3F1A-07FA-929AC8E6361E}"/>
                </a:ext>
              </a:extLst>
            </p:cNvPr>
            <p:cNvGrpSpPr/>
            <p:nvPr/>
          </p:nvGrpSpPr>
          <p:grpSpPr>
            <a:xfrm>
              <a:off x="685800" y="1114296"/>
              <a:ext cx="4732020" cy="938939"/>
              <a:chOff x="685800" y="1280160"/>
              <a:chExt cx="4732020" cy="938939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C691094-8E62-648A-69B6-CBE8A7DE3B37}"/>
                  </a:ext>
                </a:extLst>
              </p:cNvPr>
              <p:cNvSpPr txBox="1"/>
              <p:nvPr/>
            </p:nvSpPr>
            <p:spPr>
              <a:xfrm>
                <a:off x="685800" y="1280160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CLIENT HEARTBEAT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76FF298-0D9A-B175-CEDC-1FA62EAB0A73}"/>
                  </a:ext>
                </a:extLst>
              </p:cNvPr>
              <p:cNvSpPr txBox="1"/>
              <p:nvPr/>
            </p:nvSpPr>
            <p:spPr>
              <a:xfrm>
                <a:off x="685800" y="1572768"/>
                <a:ext cx="4732020" cy="64633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An application sends periodic traffic before the middlebox timeout, refreshing the mapping through the complete end-to-end path.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EB932383-1608-CE6A-4766-7C27D0A6B514}"/>
                </a:ext>
              </a:extLst>
            </p:cNvPr>
            <p:cNvCxnSpPr>
              <a:cxnSpLocks/>
            </p:cNvCxnSpPr>
            <p:nvPr/>
          </p:nvCxnSpPr>
          <p:spPr>
            <a:xfrm>
              <a:off x="708660" y="1025643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954EEEB1-84B7-D119-B2E0-96429F896BBC}"/>
              </a:ext>
            </a:extLst>
          </p:cNvPr>
          <p:cNvSpPr txBox="1"/>
          <p:nvPr/>
        </p:nvSpPr>
        <p:spPr>
          <a:xfrm>
            <a:off x="10934700" y="6445989"/>
            <a:ext cx="71628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A25EB4-1D40-F77C-8B1D-3FA4A19C9464}"/>
              </a:ext>
            </a:extLst>
          </p:cNvPr>
          <p:cNvSpPr txBox="1"/>
          <p:nvPr/>
        </p:nvSpPr>
        <p:spPr>
          <a:xfrm>
            <a:off x="5925867" y="5742726"/>
            <a:ext cx="509443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E</a:t>
            </a:r>
            <a:r>
              <a:rPr lang="en-US" sz="1400" b="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nergy consumption of radio wake-up </a:t>
            </a:r>
            <a:r>
              <a:rPr lang="en-US" sz="14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is significant for battery-critical applications</a:t>
            </a:r>
            <a:endParaRPr lang="en-US" sz="1400" b="0" dirty="0">
              <a:solidFill>
                <a:srgbClr val="585858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pic>
        <p:nvPicPr>
          <p:cNvPr id="14" name="Picture 13" descr="slide02_shape28_b4bbb84686c7.png">
            <a:extLst>
              <a:ext uri="{FF2B5EF4-FFF2-40B4-BE49-F238E27FC236}">
                <a16:creationId xmlns:a16="http://schemas.microsoft.com/office/drawing/2014/main" id="{33BA31C4-551A-B04E-899D-24D1460B8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9749" y="3301091"/>
            <a:ext cx="3926672" cy="2256562"/>
          </a:xfrm>
          <a:prstGeom prst="rect">
            <a:avLst/>
          </a:prstGeom>
        </p:spPr>
      </p:pic>
      <p:grpSp>
        <p:nvGrpSpPr>
          <p:cNvPr id="23" name="Group 22">
            <a:extLst>
              <a:ext uri="{FF2B5EF4-FFF2-40B4-BE49-F238E27FC236}">
                <a16:creationId xmlns:a16="http://schemas.microsoft.com/office/drawing/2014/main" id="{32F9494F-955E-D527-518A-00B7606996B9}"/>
              </a:ext>
            </a:extLst>
          </p:cNvPr>
          <p:cNvGrpSpPr/>
          <p:nvPr/>
        </p:nvGrpSpPr>
        <p:grpSpPr>
          <a:xfrm>
            <a:off x="6264373" y="1134065"/>
            <a:ext cx="4417423" cy="1838604"/>
            <a:chOff x="7155305" y="2707420"/>
            <a:chExt cx="4480594" cy="201730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6E0D953C-108A-DDBC-EFB6-7A87DC415D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55305" y="2707420"/>
              <a:ext cx="4480594" cy="2017304"/>
            </a:xfrm>
            <a:prstGeom prst="rect">
              <a:avLst/>
            </a:prstGeom>
          </p:spPr>
        </p:pic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AC87B60A-4017-2820-96C5-89A1ADA2E1BB}"/>
                </a:ext>
              </a:extLst>
            </p:cNvPr>
            <p:cNvSpPr/>
            <p:nvPr/>
          </p:nvSpPr>
          <p:spPr>
            <a:xfrm>
              <a:off x="7362825" y="2735148"/>
              <a:ext cx="841375" cy="2126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75EC9939-846B-30CA-8033-97EF6CD5AA25}"/>
              </a:ext>
            </a:extLst>
          </p:cNvPr>
          <p:cNvGrpSpPr/>
          <p:nvPr/>
        </p:nvGrpSpPr>
        <p:grpSpPr>
          <a:xfrm>
            <a:off x="685800" y="2765540"/>
            <a:ext cx="4709160" cy="1244077"/>
            <a:chOff x="685800" y="2636587"/>
            <a:chExt cx="4709160" cy="1244077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F7E2A827-03B7-9440-EE8C-7C15593C479D}"/>
                </a:ext>
              </a:extLst>
            </p:cNvPr>
            <p:cNvGrpSpPr/>
            <p:nvPr/>
          </p:nvGrpSpPr>
          <p:grpSpPr>
            <a:xfrm>
              <a:off x="685800" y="2726282"/>
              <a:ext cx="4709160" cy="1154382"/>
              <a:chOff x="685800" y="2809214"/>
              <a:chExt cx="4709160" cy="115438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F19AD9A1-925D-3167-4051-AAE29839B834}"/>
                  </a:ext>
                </a:extLst>
              </p:cNvPr>
              <p:cNvSpPr txBox="1"/>
              <p:nvPr/>
            </p:nvSpPr>
            <p:spPr>
              <a:xfrm>
                <a:off x="685800" y="2809214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RADIO STATE TRANSITION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35583C1-D60E-3DB3-C849-5BCEDD8A985A}"/>
                  </a:ext>
                </a:extLst>
              </p:cNvPr>
              <p:cNvSpPr txBox="1"/>
              <p:nvPr/>
            </p:nvSpPr>
            <p:spPr>
              <a:xfrm>
                <a:off x="685800" y="3101822"/>
                <a:ext cx="4709160" cy="861774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Even an empty ACK can move a cellular modem from RRC_IDLE to RRC_CONNECTED. A network-configured tail interval can keep it active for roughly 10-15 seconds.</a:t>
                </a:r>
                <a:endParaRPr sz="1400" dirty="0">
                  <a:solidFill>
                    <a:srgbClr val="121212"/>
                  </a:solidFill>
                  <a:latin typeface="Cascadia Mono SemiLight" panose="020B0609020000020004" pitchFamily="49" charset="0"/>
                  <a:ea typeface="Cascadia Mono SemiLight" panose="020B0609020000020004" pitchFamily="49" charset="0"/>
                  <a:cs typeface="Cascadia Mono SemiLight" panose="020B0609020000020004" pitchFamily="49" charset="0"/>
                </a:endParaRPr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99ED299C-7C08-CAF2-7725-831A7BAFBC2C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263658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96E93F89-7449-C1C8-387B-D3FDAF1CD8D5}"/>
              </a:ext>
            </a:extLst>
          </p:cNvPr>
          <p:cNvGrpSpPr/>
          <p:nvPr/>
        </p:nvGrpSpPr>
        <p:grpSpPr>
          <a:xfrm>
            <a:off x="685800" y="4379363"/>
            <a:ext cx="4709160" cy="1459521"/>
            <a:chOff x="685800" y="2636587"/>
            <a:chExt cx="4709160" cy="1459521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39B8992F-A387-3578-AF61-37AD357DC24C}"/>
                </a:ext>
              </a:extLst>
            </p:cNvPr>
            <p:cNvGrpSpPr/>
            <p:nvPr/>
          </p:nvGrpSpPr>
          <p:grpSpPr>
            <a:xfrm>
              <a:off x="685800" y="2726282"/>
              <a:ext cx="4709160" cy="1369826"/>
              <a:chOff x="685800" y="2809214"/>
              <a:chExt cx="4709160" cy="1369826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F9ACE042-F1B5-1AAC-5CF0-EF06681099FA}"/>
                  </a:ext>
                </a:extLst>
              </p:cNvPr>
              <p:cNvSpPr txBox="1"/>
              <p:nvPr/>
            </p:nvSpPr>
            <p:spPr>
              <a:xfrm>
                <a:off x="685800" y="2809214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ENERGY MODEL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AD82E4E-4288-A1F1-C507-B8BB4E2EC303}"/>
                  </a:ext>
                </a:extLst>
              </p:cNvPr>
              <p:cNvSpPr txBox="1"/>
              <p:nvPr/>
            </p:nvSpPr>
            <p:spPr>
              <a:xfrm>
                <a:off x="685800" y="3101822"/>
                <a:ext cx="4709160" cy="1077218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The cost is governed mainly by wake-up frequency and tail time, rather than by the heartbeat payload. Wi-Fi also exposes periodic traffic to system wake-up and batching policies.</a:t>
                </a:r>
                <a:endParaRPr sz="1400" dirty="0">
                  <a:solidFill>
                    <a:srgbClr val="121212"/>
                  </a:solidFill>
                  <a:latin typeface="Cascadia Mono SemiLight" panose="020B0609020000020004" pitchFamily="49" charset="0"/>
                  <a:ea typeface="Cascadia Mono SemiLight" panose="020B0609020000020004" pitchFamily="49" charset="0"/>
                  <a:cs typeface="Cascadia Mono SemiLight" panose="020B0609020000020004" pitchFamily="49" charset="0"/>
                </a:endParaRP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52413CDC-DC7A-2435-5116-6C8610FA694A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263658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B0348F0A-1D4C-B840-7ADA-B1B5F01BC75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t="42426" b="42426"/>
          <a:stretch>
            <a:fillRect/>
          </a:stretch>
        </p:blipFill>
        <p:spPr>
          <a:xfrm>
            <a:off x="5518150" y="6466235"/>
            <a:ext cx="1154922" cy="1749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C794903-CC2D-D791-AFCC-307E4C8DF63C}"/>
              </a:ext>
            </a:extLst>
          </p:cNvPr>
          <p:cNvSpPr txBox="1"/>
          <p:nvPr/>
        </p:nvSpPr>
        <p:spPr>
          <a:xfrm>
            <a:off x="685800" y="6445989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</a:t>
            </a: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'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4154791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0023D5-C7C1-36EF-2E3D-0F1058725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CDE9BF4-694E-90EB-4763-847709021B14}"/>
              </a:ext>
            </a:extLst>
          </p:cNvPr>
          <p:cNvSpPr txBox="1"/>
          <p:nvPr/>
        </p:nvSpPr>
        <p:spPr>
          <a:xfrm>
            <a:off x="685799" y="391765"/>
            <a:ext cx="1047700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LIVE STRANDING: refresh the gateway, stop before the phone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BA05F48-4D13-F6F4-CD8B-D5DEE8A25995}"/>
              </a:ext>
            </a:extLst>
          </p:cNvPr>
          <p:cNvCxnSpPr>
            <a:cxnSpLocks/>
          </p:cNvCxnSpPr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2575D4FB-7801-7302-BFF9-3466219A313B}"/>
              </a:ext>
            </a:extLst>
          </p:cNvPr>
          <p:cNvGrpSpPr/>
          <p:nvPr/>
        </p:nvGrpSpPr>
        <p:grpSpPr>
          <a:xfrm>
            <a:off x="685800" y="1368202"/>
            <a:ext cx="4732020" cy="1243035"/>
            <a:chOff x="685800" y="1025643"/>
            <a:chExt cx="4732020" cy="12430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5300639-FEE1-5A45-FE89-A3ACC0CFF8C8}"/>
                </a:ext>
              </a:extLst>
            </p:cNvPr>
            <p:cNvGrpSpPr/>
            <p:nvPr/>
          </p:nvGrpSpPr>
          <p:grpSpPr>
            <a:xfrm>
              <a:off x="685800" y="1114296"/>
              <a:ext cx="4732020" cy="1154382"/>
              <a:chOff x="685800" y="1280160"/>
              <a:chExt cx="4732020" cy="115438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D23CE3AB-6A4F-14E4-AE41-1AF34741CDD7}"/>
                  </a:ext>
                </a:extLst>
              </p:cNvPr>
              <p:cNvSpPr txBox="1"/>
              <p:nvPr/>
            </p:nvSpPr>
            <p:spPr>
              <a:xfrm>
                <a:off x="685800" y="1280160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OBSERVATION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A5217405-BE97-6316-EBCB-CFE49253DACD}"/>
                  </a:ext>
                </a:extLst>
              </p:cNvPr>
              <p:cNvSpPr txBox="1"/>
              <p:nvPr/>
            </p:nvSpPr>
            <p:spPr>
              <a:xfrm>
                <a:off x="685800" y="1572768"/>
                <a:ext cx="4732020" cy="861774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A stateful gateway refreshes a mapping when a packet with the matching five-tuple enters its processing path; end-to-end delivery is not required for that state update.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B5EB774E-9AC1-5337-A685-04FE74EFA378}"/>
                </a:ext>
              </a:extLst>
            </p:cNvPr>
            <p:cNvCxnSpPr>
              <a:cxnSpLocks/>
            </p:cNvCxnSpPr>
            <p:nvPr/>
          </p:nvCxnSpPr>
          <p:spPr>
            <a:xfrm>
              <a:off x="708660" y="1025643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63EB108-7AF2-002A-60BD-6E969DA6097A}"/>
              </a:ext>
            </a:extLst>
          </p:cNvPr>
          <p:cNvSpPr txBox="1"/>
          <p:nvPr/>
        </p:nvSpPr>
        <p:spPr>
          <a:xfrm>
            <a:off x="10934700" y="6445989"/>
            <a:ext cx="71628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ja-JP" alt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４</a:t>
            </a:r>
            <a:endParaRPr lang="en-US" sz="1400" b="1" dirty="0">
              <a:solidFill>
                <a:srgbClr val="585858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348B0A1-5A6B-73EC-F3D0-88AFC47B0A3B}"/>
              </a:ext>
            </a:extLst>
          </p:cNvPr>
          <p:cNvSpPr txBox="1"/>
          <p:nvPr/>
        </p:nvSpPr>
        <p:spPr>
          <a:xfrm>
            <a:off x="5925867" y="5458152"/>
            <a:ext cx="509443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Energy Consumption of Radio Wake-up </a:t>
            </a:r>
            <a:r>
              <a:rPr lang="en-US" sz="14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is Significant for Battery-critical Applications</a:t>
            </a:r>
            <a:endParaRPr lang="en-US" sz="1400" b="0" dirty="0">
              <a:solidFill>
                <a:srgbClr val="585858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2DD940-2082-D8BA-31BC-304F95728B0C}"/>
              </a:ext>
            </a:extLst>
          </p:cNvPr>
          <p:cNvGrpSpPr/>
          <p:nvPr/>
        </p:nvGrpSpPr>
        <p:grpSpPr>
          <a:xfrm>
            <a:off x="685800" y="2873262"/>
            <a:ext cx="4709160" cy="1244077"/>
            <a:chOff x="685800" y="2636587"/>
            <a:chExt cx="4709160" cy="1244077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C418C64-1DE3-3EC6-830F-567DB78FA736}"/>
                </a:ext>
              </a:extLst>
            </p:cNvPr>
            <p:cNvGrpSpPr/>
            <p:nvPr/>
          </p:nvGrpSpPr>
          <p:grpSpPr>
            <a:xfrm>
              <a:off x="685800" y="2726282"/>
              <a:ext cx="4709160" cy="1154382"/>
              <a:chOff x="685800" y="2809214"/>
              <a:chExt cx="4709160" cy="115438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DFEE713A-F55C-4409-8387-53B37CC5CEED}"/>
                  </a:ext>
                </a:extLst>
              </p:cNvPr>
              <p:cNvSpPr txBox="1"/>
              <p:nvPr/>
            </p:nvSpPr>
            <p:spPr>
              <a:xfrm>
                <a:off x="685800" y="2809214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TTL TRUNCATION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8D8C2A4C-BB95-5518-A4DB-7781A04A8618}"/>
                  </a:ext>
                </a:extLst>
              </p:cNvPr>
              <p:cNvSpPr txBox="1"/>
              <p:nvPr/>
            </p:nvSpPr>
            <p:spPr>
              <a:xfrm>
                <a:off x="685800" y="3101822"/>
                <a:ext cx="4709160" cy="861774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Let N be the downstream hop count to the client. Strand injects a zero-payload packet with TTL = N - 1, so it reaches the final gateway and expires during forwarding.</a:t>
                </a:r>
                <a:endParaRPr sz="1400" dirty="0">
                  <a:solidFill>
                    <a:srgbClr val="121212"/>
                  </a:solidFill>
                  <a:latin typeface="Cascadia Mono SemiLight" panose="020B0609020000020004" pitchFamily="49" charset="0"/>
                  <a:ea typeface="Cascadia Mono SemiLight" panose="020B0609020000020004" pitchFamily="49" charset="0"/>
                  <a:cs typeface="Cascadia Mono SemiLight" panose="020B0609020000020004" pitchFamily="49" charset="0"/>
                </a:endParaRPr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9488383-EB21-C744-2361-E5F7C9280BBE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263658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DCFF9CE-E238-AB58-BAF9-260F5311792B}"/>
              </a:ext>
            </a:extLst>
          </p:cNvPr>
          <p:cNvGrpSpPr/>
          <p:nvPr/>
        </p:nvGrpSpPr>
        <p:grpSpPr>
          <a:xfrm>
            <a:off x="685800" y="4379363"/>
            <a:ext cx="4709160" cy="1244077"/>
            <a:chOff x="685800" y="2636587"/>
            <a:chExt cx="4709160" cy="124407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F4CEFF8-E5DB-2844-7EFD-EB704B64010D}"/>
                </a:ext>
              </a:extLst>
            </p:cNvPr>
            <p:cNvGrpSpPr/>
            <p:nvPr/>
          </p:nvGrpSpPr>
          <p:grpSpPr>
            <a:xfrm>
              <a:off x="685800" y="2726282"/>
              <a:ext cx="4709160" cy="1154382"/>
              <a:chOff x="685800" y="2809214"/>
              <a:chExt cx="4709160" cy="1154382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47471BE-301A-D0B4-6968-29C176C0D1D9}"/>
                  </a:ext>
                </a:extLst>
              </p:cNvPr>
              <p:cNvSpPr txBox="1"/>
              <p:nvPr/>
            </p:nvSpPr>
            <p:spPr>
              <a:xfrm>
                <a:off x="685800" y="2809214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OUTCOME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CB901AC5-1C6C-0295-996E-010E641820D2}"/>
                  </a:ext>
                </a:extLst>
              </p:cNvPr>
              <p:cNvSpPr txBox="1"/>
              <p:nvPr/>
            </p:nvSpPr>
            <p:spPr>
              <a:xfrm>
                <a:off x="685800" y="3101822"/>
                <a:ext cx="4709160" cy="861774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The gateway updates the mapping, while the packet does not cross the last wireless hop. The phone remains asleep and the application sees no keep-alive event.</a:t>
                </a:r>
                <a:endParaRPr sz="1400" dirty="0">
                  <a:solidFill>
                    <a:srgbClr val="121212"/>
                  </a:solidFill>
                  <a:latin typeface="Cascadia Mono SemiLight" panose="020B0609020000020004" pitchFamily="49" charset="0"/>
                  <a:ea typeface="Cascadia Mono SemiLight" panose="020B0609020000020004" pitchFamily="49" charset="0"/>
                  <a:cs typeface="Cascadia Mono SemiLight" panose="020B0609020000020004" pitchFamily="49" charset="0"/>
                </a:endParaRP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BE4FCDBC-A16D-F1C7-F8D9-B94EC9A7AB7A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263658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3" name="Picture 12" descr="slide03_shape3-6_1761e05d1fd9.png">
            <a:extLst>
              <a:ext uri="{FF2B5EF4-FFF2-40B4-BE49-F238E27FC236}">
                <a16:creationId xmlns:a16="http://schemas.microsoft.com/office/drawing/2014/main" id="{07CF54B4-3A4E-EEBF-5D65-8CC0AC812E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9584" y="1399848"/>
            <a:ext cx="5207000" cy="40583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52CBDBC-8545-7E0C-8912-60D275D46B8B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t="42426" b="42426"/>
          <a:stretch>
            <a:fillRect/>
          </a:stretch>
        </p:blipFill>
        <p:spPr>
          <a:xfrm>
            <a:off x="5518150" y="6466235"/>
            <a:ext cx="1154922" cy="17495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8766B3C-28D8-C154-485D-02A08A774936}"/>
              </a:ext>
            </a:extLst>
          </p:cNvPr>
          <p:cNvSpPr txBox="1"/>
          <p:nvPr/>
        </p:nvSpPr>
        <p:spPr>
          <a:xfrm>
            <a:off x="685800" y="6445989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</a:t>
            </a: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'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118913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C8EFCA-A782-C334-526D-CEFBA4501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244F8AA-2599-41B2-8775-2CDDD766A4DB}"/>
              </a:ext>
            </a:extLst>
          </p:cNvPr>
          <p:cNvSpPr txBox="1"/>
          <p:nvPr/>
        </p:nvSpPr>
        <p:spPr>
          <a:xfrm>
            <a:off x="685799" y="391765"/>
            <a:ext cx="1047700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The server calibrates WHERE </a:t>
            </a:r>
            <a:r>
              <a:rPr lang="en-US" sz="2400" b="1" dirty="0" err="1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abd</a:t>
            </a: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 WHEN to send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D985161-C8AC-2258-8342-CFB1F7FA383E}"/>
              </a:ext>
            </a:extLst>
          </p:cNvPr>
          <p:cNvCxnSpPr>
            <a:cxnSpLocks/>
          </p:cNvCxnSpPr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D91F5F3F-CFAA-9429-75A8-A390B6260FEA}"/>
              </a:ext>
            </a:extLst>
          </p:cNvPr>
          <p:cNvGrpSpPr/>
          <p:nvPr/>
        </p:nvGrpSpPr>
        <p:grpSpPr>
          <a:xfrm>
            <a:off x="685800" y="1368202"/>
            <a:ext cx="4732020" cy="1027592"/>
            <a:chOff x="685800" y="1025643"/>
            <a:chExt cx="4732020" cy="1027592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F443EE0D-6286-0A75-F8D5-D469276A1460}"/>
                </a:ext>
              </a:extLst>
            </p:cNvPr>
            <p:cNvGrpSpPr/>
            <p:nvPr/>
          </p:nvGrpSpPr>
          <p:grpSpPr>
            <a:xfrm>
              <a:off x="685800" y="1114296"/>
              <a:ext cx="4732020" cy="938939"/>
              <a:chOff x="685800" y="1280160"/>
              <a:chExt cx="4732020" cy="938939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F972809F-7F86-566A-4B92-BA9CEE7683E4}"/>
                  </a:ext>
                </a:extLst>
              </p:cNvPr>
              <p:cNvSpPr txBox="1"/>
              <p:nvPr/>
            </p:nvSpPr>
            <p:spPr>
              <a:xfrm>
                <a:off x="685800" y="1280160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01  INITIALIZE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1EB50FF-94D1-0459-846F-8F6B374249CE}"/>
                  </a:ext>
                </a:extLst>
              </p:cNvPr>
              <p:cNvSpPr txBox="1"/>
              <p:nvPr/>
            </p:nvSpPr>
            <p:spPr>
              <a:xfrm>
                <a:off x="685800" y="1572768"/>
                <a:ext cx="4732020" cy="64633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Observe the client's incoming TTL during connection setup and estimate the upstream hop count M.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2170F0AB-A9F0-D427-7387-76E197BDEE7E}"/>
                </a:ext>
              </a:extLst>
            </p:cNvPr>
            <p:cNvCxnSpPr>
              <a:cxnSpLocks/>
            </p:cNvCxnSpPr>
            <p:nvPr/>
          </p:nvCxnSpPr>
          <p:spPr>
            <a:xfrm>
              <a:off x="708660" y="1025643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5066F8FC-12D7-2E2F-E92B-D6C176C65166}"/>
              </a:ext>
            </a:extLst>
          </p:cNvPr>
          <p:cNvSpPr txBox="1"/>
          <p:nvPr/>
        </p:nvSpPr>
        <p:spPr>
          <a:xfrm>
            <a:off x="10934700" y="6445989"/>
            <a:ext cx="71628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ja-JP" alt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５</a:t>
            </a:r>
            <a:endParaRPr lang="en-US" sz="1400" b="1" dirty="0">
              <a:solidFill>
                <a:srgbClr val="585858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9CDEB39-1BDB-6F7A-4035-BB6314CE7FE0}"/>
              </a:ext>
            </a:extLst>
          </p:cNvPr>
          <p:cNvSpPr txBox="1"/>
          <p:nvPr/>
        </p:nvSpPr>
        <p:spPr>
          <a:xfrm>
            <a:off x="5925867" y="5948264"/>
            <a:ext cx="5094434" cy="43088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Energy Consumption of Radio Wake-up </a:t>
            </a:r>
            <a:r>
              <a:rPr lang="en-US" sz="140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is Significant for Battery-critical Applications</a:t>
            </a:r>
            <a:endParaRPr lang="en-US" sz="1400" b="0" dirty="0">
              <a:solidFill>
                <a:srgbClr val="585858"/>
              </a:solidFill>
              <a:latin typeface="Cascadia Mono" panose="020B0609020000020004" pitchFamily="49" charset="0"/>
              <a:ea typeface="Cascadia Mono" panose="020B0609020000020004" pitchFamily="49" charset="0"/>
              <a:cs typeface="Cascadia Mono" panose="020B0609020000020004" pitchFamily="49" charset="0"/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1D57560-C8A5-388C-E67C-1EC7AC65C185}"/>
              </a:ext>
            </a:extLst>
          </p:cNvPr>
          <p:cNvGrpSpPr/>
          <p:nvPr/>
        </p:nvGrpSpPr>
        <p:grpSpPr>
          <a:xfrm>
            <a:off x="685800" y="2765540"/>
            <a:ext cx="4709160" cy="1244077"/>
            <a:chOff x="685800" y="2636587"/>
            <a:chExt cx="4709160" cy="1244077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408B0DE-230D-7B05-2DE9-1C53B8840DDB}"/>
                </a:ext>
              </a:extLst>
            </p:cNvPr>
            <p:cNvGrpSpPr/>
            <p:nvPr/>
          </p:nvGrpSpPr>
          <p:grpSpPr>
            <a:xfrm>
              <a:off x="685800" y="2726282"/>
              <a:ext cx="4709160" cy="1154382"/>
              <a:chOff x="685800" y="2809214"/>
              <a:chExt cx="4709160" cy="1154382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8FCBF94A-A271-03A9-C8AB-0D8DFBE6E305}"/>
                  </a:ext>
                </a:extLst>
              </p:cNvPr>
              <p:cNvSpPr txBox="1"/>
              <p:nvPr/>
            </p:nvSpPr>
            <p:spPr>
              <a:xfrm>
                <a:off x="685800" y="2809214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02  CALIBRATE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9C3791C-196D-D8C1-3AB0-963F6909A13F}"/>
                  </a:ext>
                </a:extLst>
              </p:cNvPr>
              <p:cNvSpPr txBox="1"/>
              <p:nvPr/>
            </p:nvSpPr>
            <p:spPr>
              <a:xfrm>
                <a:off x="685800" y="3101822"/>
                <a:ext cx="4709160" cy="861774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Probe around M to find the minimum downstream TTL N that elicits a TCP ACK. Separately estimate the middlebox timeout T_MB.</a:t>
                </a:r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E174B599-2FD8-761A-631C-758E337B3902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263658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5588A32-FD29-4971-4DD8-20466A2DDEF6}"/>
              </a:ext>
            </a:extLst>
          </p:cNvPr>
          <p:cNvGrpSpPr/>
          <p:nvPr/>
        </p:nvGrpSpPr>
        <p:grpSpPr>
          <a:xfrm>
            <a:off x="685800" y="4379363"/>
            <a:ext cx="4709160" cy="1244077"/>
            <a:chOff x="685800" y="2636587"/>
            <a:chExt cx="4709160" cy="1244077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4521E810-9EC7-43CF-EE87-77338485D08E}"/>
                </a:ext>
              </a:extLst>
            </p:cNvPr>
            <p:cNvGrpSpPr/>
            <p:nvPr/>
          </p:nvGrpSpPr>
          <p:grpSpPr>
            <a:xfrm>
              <a:off x="685800" y="2726282"/>
              <a:ext cx="4709160" cy="1154382"/>
              <a:chOff x="685800" y="2809214"/>
              <a:chExt cx="4709160" cy="1154382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30899E66-DA24-6C78-55BC-8DD8E4722FBE}"/>
                  </a:ext>
                </a:extLst>
              </p:cNvPr>
              <p:cNvSpPr txBox="1"/>
              <p:nvPr/>
            </p:nvSpPr>
            <p:spPr>
              <a:xfrm>
                <a:off x="685800" y="2809214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03  MAINTAIN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F19108D4-7C87-3E6A-6FF6-283F1C18C107}"/>
                  </a:ext>
                </a:extLst>
              </p:cNvPr>
              <p:cNvSpPr txBox="1"/>
              <p:nvPr/>
            </p:nvSpPr>
            <p:spPr>
              <a:xfrm>
                <a:off x="685800" y="3101822"/>
                <a:ext cx="4709160" cy="861774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Send truncated packets at an interval below T_MB. Use infrequent end-to-end checks to detect route changes or disconnected clients.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064CFCB1-AA64-BF5F-C406-B09840E1E591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263658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" name="Picture 2" descr="slide04_shape6_3b2b91ab95a9.png">
            <a:extLst>
              <a:ext uri="{FF2B5EF4-FFF2-40B4-BE49-F238E27FC236}">
                <a16:creationId xmlns:a16="http://schemas.microsoft.com/office/drawing/2014/main" id="{75EF9AB7-FBA4-06C2-3258-BA90F7ED3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399" y="942520"/>
            <a:ext cx="5459370" cy="49560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05C7D13-2107-3313-7BF4-56F10D47DCFC}"/>
              </a:ext>
            </a:extLst>
          </p:cNvPr>
          <p:cNvSpPr txBox="1"/>
          <p:nvPr/>
        </p:nvSpPr>
        <p:spPr>
          <a:xfrm>
            <a:off x="685800" y="6445989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</a:t>
            </a: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'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5344462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1F3DB2-1919-D926-3FF8-26A0699855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E823F67-A445-B6DC-AB0B-20F072CDB0BC}"/>
              </a:ext>
            </a:extLst>
          </p:cNvPr>
          <p:cNvSpPr txBox="1"/>
          <p:nvPr/>
        </p:nvSpPr>
        <p:spPr>
          <a:xfrm>
            <a:off x="685799" y="391765"/>
            <a:ext cx="1047700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Timeout discovery is a search with waiting as its cost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282161B-A4CF-0385-ECB0-FDA612C67028}"/>
              </a:ext>
            </a:extLst>
          </p:cNvPr>
          <p:cNvCxnSpPr>
            <a:cxnSpLocks/>
          </p:cNvCxnSpPr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id="{FAEEAAC3-BD4D-378B-ED13-D5146A09C96B}"/>
              </a:ext>
            </a:extLst>
          </p:cNvPr>
          <p:cNvGrpSpPr/>
          <p:nvPr/>
        </p:nvGrpSpPr>
        <p:grpSpPr>
          <a:xfrm>
            <a:off x="695325" y="1352678"/>
            <a:ext cx="3538847" cy="1585270"/>
            <a:chOff x="685800" y="1280160"/>
            <a:chExt cx="4732020" cy="158527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30C7A114-EFBD-D570-5F91-4B1657C2FF4E}"/>
                </a:ext>
              </a:extLst>
            </p:cNvPr>
            <p:cNvSpPr txBox="1"/>
            <p:nvPr/>
          </p:nvSpPr>
          <p:spPr>
            <a:xfrm>
              <a:off x="685800" y="1280160"/>
              <a:ext cx="4709160" cy="24622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1600" b="1" dirty="0">
                  <a:solidFill>
                    <a:srgbClr val="585858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TEMPORAL PENALTY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F1FAD71-516C-DE9F-E86F-7ECFB084619F}"/>
                </a:ext>
              </a:extLst>
            </p:cNvPr>
            <p:cNvSpPr txBox="1"/>
            <p:nvPr/>
          </p:nvSpPr>
          <p:spPr>
            <a:xfrm>
              <a:off x="685800" y="1572768"/>
              <a:ext cx="4732020" cy="1292662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lang="en-US" sz="1400" dirty="0">
                  <a:solidFill>
                    <a:srgbClr val="121212"/>
                  </a:solidFill>
                  <a:latin typeface="Cascadia Mono SemiLight" panose="020B0609020000020004" pitchFamily="49" charset="0"/>
                  <a:ea typeface="Cascadia Mono SemiLight" panose="020B0609020000020004" pitchFamily="49" charset="0"/>
                  <a:cs typeface="Cascadia Mono SemiLight" panose="020B0609020000020004" pitchFamily="49" charset="0"/>
                </a:rPr>
                <a:t>Testing whether a timeout exceeds t requires an actual idle wait of t. Composite Search bounds the range exponentially, then applies binary refinement, accumulating long waits at larger values.</a:t>
              </a:r>
            </a:p>
          </p:txBody>
        </p:sp>
      </p:grp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3A9497-6BBC-C0FB-1DFA-95E73BBD8923}"/>
              </a:ext>
            </a:extLst>
          </p:cNvPr>
          <p:cNvCxnSpPr>
            <a:cxnSpLocks/>
          </p:cNvCxnSpPr>
          <p:nvPr/>
        </p:nvCxnSpPr>
        <p:spPr>
          <a:xfrm>
            <a:off x="695325" y="1264025"/>
            <a:ext cx="3521751" cy="0"/>
          </a:xfrm>
          <a:prstGeom prst="line">
            <a:avLst/>
          </a:prstGeom>
          <a:ln w="31750">
            <a:solidFill>
              <a:schemeClr val="tx1">
                <a:alpha val="44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42776B2D-E351-4EEA-BC1A-44195E09B13D}"/>
              </a:ext>
            </a:extLst>
          </p:cNvPr>
          <p:cNvSpPr txBox="1"/>
          <p:nvPr/>
        </p:nvSpPr>
        <p:spPr>
          <a:xfrm>
            <a:off x="10934700" y="6445989"/>
            <a:ext cx="71628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6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968B12F-C23F-B613-B4B9-FD8CD4481AE6}"/>
              </a:ext>
            </a:extLst>
          </p:cNvPr>
          <p:cNvGrpSpPr/>
          <p:nvPr/>
        </p:nvGrpSpPr>
        <p:grpSpPr>
          <a:xfrm>
            <a:off x="4513556" y="1352678"/>
            <a:ext cx="3328058" cy="1585270"/>
            <a:chOff x="685800" y="1280160"/>
            <a:chExt cx="4732020" cy="1585270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24F07B5-6A05-AAAA-B300-7A783687E3F9}"/>
                </a:ext>
              </a:extLst>
            </p:cNvPr>
            <p:cNvSpPr txBox="1"/>
            <p:nvPr/>
          </p:nvSpPr>
          <p:spPr>
            <a:xfrm>
              <a:off x="685800" y="1280160"/>
              <a:ext cx="4709160" cy="24622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1600" b="1" dirty="0">
                  <a:solidFill>
                    <a:srgbClr val="585858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DISCRETE PRIOR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2792D91-E234-207E-090A-72508E48F521}"/>
                </a:ext>
              </a:extLst>
            </p:cNvPr>
            <p:cNvSpPr txBox="1"/>
            <p:nvPr/>
          </p:nvSpPr>
          <p:spPr>
            <a:xfrm>
              <a:off x="685800" y="1572768"/>
              <a:ext cx="4732020" cy="1292662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lang="en-US" sz="1400" dirty="0">
                  <a:solidFill>
                    <a:srgbClr val="121212"/>
                  </a:solidFill>
                  <a:latin typeface="Cascadia Mono SemiLight" panose="020B0609020000020004" pitchFamily="49" charset="0"/>
                  <a:ea typeface="Cascadia Mono SemiLight" panose="020B0609020000020004" pitchFamily="49" charset="0"/>
                  <a:cs typeface="Cascadia Mono SemiLight" panose="020B0609020000020004" pitchFamily="49" charset="0"/>
                </a:rPr>
                <a:t>Observed TCP and UDP timeout settings cluster around vendor and operator defaults. Strand models a bounded domain with probability mass assigned to measured hotspot values.</a:t>
              </a:r>
            </a:p>
          </p:txBody>
        </p:sp>
      </p:grp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286FA20-C491-08E9-76DF-8DDA6B37D3BA}"/>
              </a:ext>
            </a:extLst>
          </p:cNvPr>
          <p:cNvCxnSpPr>
            <a:cxnSpLocks/>
          </p:cNvCxnSpPr>
          <p:nvPr/>
        </p:nvCxnSpPr>
        <p:spPr>
          <a:xfrm>
            <a:off x="4513556" y="1264025"/>
            <a:ext cx="3311980" cy="0"/>
          </a:xfrm>
          <a:prstGeom prst="line">
            <a:avLst/>
          </a:prstGeom>
          <a:ln w="31750">
            <a:solidFill>
              <a:schemeClr val="tx1">
                <a:alpha val="44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EFB5BA-A558-5E6D-B329-3A0F2D894900}"/>
              </a:ext>
            </a:extLst>
          </p:cNvPr>
          <p:cNvGrpSpPr/>
          <p:nvPr/>
        </p:nvGrpSpPr>
        <p:grpSpPr>
          <a:xfrm>
            <a:off x="8020676" y="1352678"/>
            <a:ext cx="3328058" cy="1585270"/>
            <a:chOff x="685800" y="1280160"/>
            <a:chExt cx="4732020" cy="158527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71BA0D2-8CE0-FF1C-BE9D-96FBB9BD9A4C}"/>
                </a:ext>
              </a:extLst>
            </p:cNvPr>
            <p:cNvSpPr txBox="1"/>
            <p:nvPr/>
          </p:nvSpPr>
          <p:spPr>
            <a:xfrm>
              <a:off x="685800" y="1280160"/>
              <a:ext cx="4709160" cy="24622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r>
                <a:rPr lang="en-US" sz="1600" b="1" dirty="0">
                  <a:solidFill>
                    <a:srgbClr val="585858"/>
                  </a:solidFill>
                  <a:latin typeface="Cascadia Mono" panose="020B0609020000020004" pitchFamily="49" charset="0"/>
                  <a:ea typeface="Cascadia Mono" panose="020B0609020000020004" pitchFamily="49" charset="0"/>
                  <a:cs typeface="Cascadia Mono" panose="020B0609020000020004" pitchFamily="49" charset="0"/>
                </a:rPr>
                <a:t>WEIGHTED DP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C82E662-1689-FF6D-B440-DB537CB8A9B4}"/>
                </a:ext>
              </a:extLst>
            </p:cNvPr>
            <p:cNvSpPr txBox="1"/>
            <p:nvPr/>
          </p:nvSpPr>
          <p:spPr>
            <a:xfrm>
              <a:off x="685800" y="1572768"/>
              <a:ext cx="4732020" cy="1292662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00000"/>
                </a:lnSpc>
                <a:spcAft>
                  <a:spcPts val="0"/>
                </a:spcAft>
              </a:pPr>
              <a:r>
                <a:rPr lang="en-US" sz="1400" dirty="0">
                  <a:solidFill>
                    <a:srgbClr val="121212"/>
                  </a:solidFill>
                  <a:latin typeface="Cascadia Mono SemiLight" panose="020B0609020000020004" pitchFamily="49" charset="0"/>
                  <a:ea typeface="Cascadia Mono SemiLight" panose="020B0609020000020004" pitchFamily="49" charset="0"/>
                  <a:cs typeface="Cascadia Mono SemiLight" panose="020B0609020000020004" pitchFamily="49" charset="0"/>
                </a:rPr>
                <a:t>Dynamic programming chooses increasing probe boundaries that minimize expected physical waiting time, including the cost of later binary refinement within a failed interval.</a:t>
              </a:r>
            </a:p>
          </p:txBody>
        </p:sp>
      </p:grp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09FECD2-72C8-B9A3-9ED9-1601F2A48514}"/>
              </a:ext>
            </a:extLst>
          </p:cNvPr>
          <p:cNvCxnSpPr>
            <a:cxnSpLocks/>
          </p:cNvCxnSpPr>
          <p:nvPr/>
        </p:nvCxnSpPr>
        <p:spPr>
          <a:xfrm>
            <a:off x="8020676" y="1264025"/>
            <a:ext cx="3311980" cy="0"/>
          </a:xfrm>
          <a:prstGeom prst="line">
            <a:avLst/>
          </a:prstGeom>
          <a:ln w="31750">
            <a:solidFill>
              <a:schemeClr val="tx1">
                <a:alpha val="44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AB83472-48FE-45B7-556E-9732F24009BB}"/>
                  </a:ext>
                </a:extLst>
              </p:cNvPr>
              <p:cNvSpPr txBox="1"/>
              <p:nvPr/>
            </p:nvSpPr>
            <p:spPr>
              <a:xfrm>
                <a:off x="1327150" y="3241887"/>
                <a:ext cx="9537192" cy="409343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585858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lIns="36576" tIns="36576" rIns="36576" bIns="64008" anchor="ctr">
                <a:spAutoFit/>
              </a:bodyPr>
              <a:lstStyle/>
              <a:p>
                <a:pPr algn="ctr">
                  <a:lnSpc>
                    <a:spcPct val="100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>
                      <m:r>
                        <a:rPr lang="en-US" sz="2000" b="0" i="1" dirty="0" smtClean="0">
                          <a:solidFill>
                            <a:srgbClr val="121212"/>
                          </a:solidFill>
                          <a:latin typeface="Cambria Math" panose="02040503050406030204" pitchFamily="18" charset="0"/>
                        </a:rPr>
                        <m:t>𝑑𝑝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2000" b="0" i="1" dirty="0" smtClean="0">
                          <a:solidFill>
                            <a:srgbClr val="12121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0" i="1" dirty="0" smtClean="0">
                          <a:solidFill>
                            <a:srgbClr val="121212"/>
                          </a:solidFill>
                          <a:latin typeface="Cambria Math" panose="02040503050406030204" pitchFamily="18" charset="0"/>
                        </a:rPr>
                        <m:t>𝑚𝑖</m:t>
                      </m:r>
                      <m:sSub>
                        <m:sSubPr>
                          <m:ctrlP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  <m:t>𝑠</m:t>
                          </m:r>
                        </m:sub>
                      </m:sSub>
                      <m:d>
                        <m:dPr>
                          <m:begChr m:val="{"/>
                          <m:endChr m:val="}"/>
                          <m:ctrlP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  <m:t>𝑑𝑝</m:t>
                          </m:r>
                          <m:d>
                            <m:dPr>
                              <m:begChr m:val="["/>
                              <m:endChr m:val="]"/>
                              <m:ctrlP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  <m:t>𝑃𝑟</m:t>
                          </m:r>
                          <m:d>
                            <m:dPr>
                              <m:ctrlP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&gt;</m:t>
                              </m:r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</m:d>
                          <m: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sSub>
                            <m:sSubPr>
                              <m:ctrlP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</m:e>
                            <m:sub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sub>
                          </m:sSub>
                          <m: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sz="2000" b="0" i="1" dirty="0" smtClean="0">
                              <a:solidFill>
                                <a:srgbClr val="121212"/>
                              </a:solidFill>
                              <a:latin typeface="Cambria Math" panose="02040503050406030204" pitchFamily="18" charset="0"/>
                            </a:rPr>
                            <m:t>𝐵𝑆</m:t>
                          </m:r>
                          <m:d>
                            <m:dPr>
                              <m:ctrlP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+1,</m:t>
                              </m:r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en-US" sz="2000" b="0" i="1" dirty="0" smtClean="0">
                                  <a:solidFill>
                                    <a:srgbClr val="121212"/>
                                  </a:solidFill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sz="2000" b="0" dirty="0">
                  <a:solidFill>
                    <a:srgbClr val="121212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AB83472-48FE-45B7-556E-9732F24009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27150" y="3241887"/>
                <a:ext cx="9537192" cy="40934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2700">
                <a:solidFill>
                  <a:srgbClr val="585858"/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DEA1127E-C8D6-55A0-0F64-7727160B40CB}"/>
              </a:ext>
            </a:extLst>
          </p:cNvPr>
          <p:cNvGrpSpPr/>
          <p:nvPr/>
        </p:nvGrpSpPr>
        <p:grpSpPr>
          <a:xfrm>
            <a:off x="695325" y="3947666"/>
            <a:ext cx="10780395" cy="2163449"/>
            <a:chOff x="977900" y="3978740"/>
            <a:chExt cx="10237016" cy="1995392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391E63D8-5DE6-9478-00E2-2C19BE16D8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" r="13"/>
            <a:stretch/>
          </p:blipFill>
          <p:spPr>
            <a:xfrm>
              <a:off x="977900" y="3978740"/>
              <a:ext cx="4987215" cy="1995392"/>
            </a:xfrm>
            <a:prstGeom prst="rect">
              <a:avLst/>
            </a:prstGeom>
          </p:spPr>
        </p:pic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5B51F784-4714-1A7B-E25C-EB362350A77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" r="13"/>
            <a:stretch/>
          </p:blipFill>
          <p:spPr>
            <a:xfrm>
              <a:off x="6227701" y="3978740"/>
              <a:ext cx="4987215" cy="1995392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395EE8B5-48A9-1296-617F-217EB843A4AD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t="42426" b="42426"/>
          <a:stretch>
            <a:fillRect/>
          </a:stretch>
        </p:blipFill>
        <p:spPr>
          <a:xfrm>
            <a:off x="5518150" y="6466235"/>
            <a:ext cx="1154922" cy="174952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5974981-7DA4-9C81-803B-39C846B9C170}"/>
              </a:ext>
            </a:extLst>
          </p:cNvPr>
          <p:cNvSpPr txBox="1"/>
          <p:nvPr/>
        </p:nvSpPr>
        <p:spPr>
          <a:xfrm>
            <a:off x="685800" y="6445989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</a:t>
            </a: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'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34514857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61DE8-2E71-13BF-5DBE-3ED9D8CE0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3DC66B4-1EEB-9D9F-33F6-2072185F90A7}"/>
              </a:ext>
            </a:extLst>
          </p:cNvPr>
          <p:cNvSpPr txBox="1"/>
          <p:nvPr/>
        </p:nvSpPr>
        <p:spPr>
          <a:xfrm>
            <a:off x="685799" y="391765"/>
            <a:ext cx="1047700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Implementation stays on the server side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DC1350F-2DF6-33DC-BA4F-C20409076506}"/>
              </a:ext>
            </a:extLst>
          </p:cNvPr>
          <p:cNvCxnSpPr>
            <a:cxnSpLocks/>
          </p:cNvCxnSpPr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B865B24E-99E8-997F-6750-3EAC72EFE89A}"/>
              </a:ext>
            </a:extLst>
          </p:cNvPr>
          <p:cNvGrpSpPr/>
          <p:nvPr/>
        </p:nvGrpSpPr>
        <p:grpSpPr>
          <a:xfrm>
            <a:off x="685800" y="1368202"/>
            <a:ext cx="4732020" cy="1243035"/>
            <a:chOff x="685800" y="1025643"/>
            <a:chExt cx="4732020" cy="1243035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743461E-3934-B308-89E4-FB87B676E1CB}"/>
                </a:ext>
              </a:extLst>
            </p:cNvPr>
            <p:cNvGrpSpPr/>
            <p:nvPr/>
          </p:nvGrpSpPr>
          <p:grpSpPr>
            <a:xfrm>
              <a:off x="685800" y="1114296"/>
              <a:ext cx="4732020" cy="1154382"/>
              <a:chOff x="685800" y="1280160"/>
              <a:chExt cx="4732020" cy="1154382"/>
            </a:xfrm>
          </p:grpSpPr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B5891421-15A6-61C9-83A3-4C7256EEA188}"/>
                  </a:ext>
                </a:extLst>
              </p:cNvPr>
              <p:cNvSpPr txBox="1"/>
              <p:nvPr/>
            </p:nvSpPr>
            <p:spPr>
              <a:xfrm>
                <a:off x="685800" y="1280160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KERNEL MODULE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372AFFB3-4B23-83A6-F57C-EAB339D925AA}"/>
                  </a:ext>
                </a:extLst>
              </p:cNvPr>
              <p:cNvSpPr txBox="1"/>
              <p:nvPr/>
            </p:nvSpPr>
            <p:spPr>
              <a:xfrm>
                <a:off x="685800" y="1572768"/>
                <a:ext cx="4732020" cy="861774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A hot-pluggable Linux module uses </a:t>
                </a:r>
                <a:r>
                  <a:rPr lang="en-US" sz="1400" dirty="0" err="1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kprobe</a:t>
                </a: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 and </a:t>
                </a:r>
                <a:r>
                  <a:rPr lang="en-US" sz="1400" dirty="0" err="1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kretprobe</a:t>
                </a: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 hooks to observe socket context and packet-processing events without changing the push application.</a:t>
                </a:r>
              </a:p>
            </p:txBody>
          </p:sp>
        </p:grp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1FB62749-175C-2984-5A94-27D82EC26BFB}"/>
                </a:ext>
              </a:extLst>
            </p:cNvPr>
            <p:cNvCxnSpPr>
              <a:cxnSpLocks/>
            </p:cNvCxnSpPr>
            <p:nvPr/>
          </p:nvCxnSpPr>
          <p:spPr>
            <a:xfrm>
              <a:off x="708660" y="1025643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19FBBB0-0F3C-F501-36AA-F404515E9749}"/>
              </a:ext>
            </a:extLst>
          </p:cNvPr>
          <p:cNvSpPr txBox="1"/>
          <p:nvPr/>
        </p:nvSpPr>
        <p:spPr>
          <a:xfrm>
            <a:off x="10934700" y="6445989"/>
            <a:ext cx="71628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7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2A8FA49-7568-3779-153B-5A36A2AE1ECB}"/>
              </a:ext>
            </a:extLst>
          </p:cNvPr>
          <p:cNvSpPr txBox="1"/>
          <p:nvPr/>
        </p:nvSpPr>
        <p:spPr>
          <a:xfrm>
            <a:off x="5925867" y="4759376"/>
            <a:ext cx="5094434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Kernel-module position in the server stack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9EB42CB8-989E-D195-E82E-66215B77E571}"/>
              </a:ext>
            </a:extLst>
          </p:cNvPr>
          <p:cNvGrpSpPr/>
          <p:nvPr/>
        </p:nvGrpSpPr>
        <p:grpSpPr>
          <a:xfrm>
            <a:off x="685800" y="2980983"/>
            <a:ext cx="4709160" cy="1028634"/>
            <a:chOff x="685800" y="2636587"/>
            <a:chExt cx="4709160" cy="1028634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67D179A0-3BA6-5FDF-96F2-FA3A009E6F26}"/>
                </a:ext>
              </a:extLst>
            </p:cNvPr>
            <p:cNvGrpSpPr/>
            <p:nvPr/>
          </p:nvGrpSpPr>
          <p:grpSpPr>
            <a:xfrm>
              <a:off x="685800" y="2726282"/>
              <a:ext cx="4709160" cy="938939"/>
              <a:chOff x="685800" y="2809214"/>
              <a:chExt cx="4709160" cy="93893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122210BF-F6F1-E1FC-1C4A-61175A5BD80B}"/>
                  </a:ext>
                </a:extLst>
              </p:cNvPr>
              <p:cNvSpPr txBox="1"/>
              <p:nvPr/>
            </p:nvSpPr>
            <p:spPr>
              <a:xfrm>
                <a:off x="685800" y="2809214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PACKET INJECTION</a:t>
                </a: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4FAD4C4-F519-F334-329A-4DAA0245DF71}"/>
                  </a:ext>
                </a:extLst>
              </p:cNvPr>
              <p:cNvSpPr txBox="1"/>
              <p:nvPr/>
            </p:nvSpPr>
            <p:spPr>
              <a:xfrm>
                <a:off x="685800" y="3101822"/>
                <a:ext cx="4709160" cy="64633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The module constructs raw zero-payload TCP packets, sets the intended TTL, and bypasses sequence tracking and retransmission queues.</a:t>
                </a:r>
              </a:p>
            </p:txBody>
          </p:sp>
        </p:grp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8A3BC99-6EB3-4CD5-76A1-57CE153FAB88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263658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0139889-ADB5-5AC0-40E6-D740163FFCAB}"/>
              </a:ext>
            </a:extLst>
          </p:cNvPr>
          <p:cNvGrpSpPr/>
          <p:nvPr/>
        </p:nvGrpSpPr>
        <p:grpSpPr>
          <a:xfrm>
            <a:off x="685800" y="4379363"/>
            <a:ext cx="4709160" cy="1028634"/>
            <a:chOff x="685800" y="2636587"/>
            <a:chExt cx="4709160" cy="1028634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F2F1C053-41A6-F72B-BC0C-553505436C58}"/>
                </a:ext>
              </a:extLst>
            </p:cNvPr>
            <p:cNvGrpSpPr/>
            <p:nvPr/>
          </p:nvGrpSpPr>
          <p:grpSpPr>
            <a:xfrm>
              <a:off x="685800" y="2726282"/>
              <a:ext cx="4709160" cy="938939"/>
              <a:chOff x="685800" y="2809214"/>
              <a:chExt cx="4709160" cy="938939"/>
            </a:xfrm>
          </p:grpSpPr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ED01A5D-905A-AEBF-E8CF-E5E96F481CFB}"/>
                  </a:ext>
                </a:extLst>
              </p:cNvPr>
              <p:cNvSpPr txBox="1"/>
              <p:nvPr/>
            </p:nvSpPr>
            <p:spPr>
              <a:xfrm>
                <a:off x="685800" y="2809214"/>
                <a:ext cx="4709160" cy="24622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585858"/>
                    </a:solidFill>
                    <a:latin typeface="Cascadia Mono" panose="020B0609020000020004" pitchFamily="49" charset="0"/>
                    <a:ea typeface="Cascadia Mono" panose="020B0609020000020004" pitchFamily="49" charset="0"/>
                    <a:cs typeface="Cascadia Mono" panose="020B0609020000020004" pitchFamily="49" charset="0"/>
                  </a:rPr>
                  <a:t>COMPATIBILITY PATH</a:t>
                </a: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B923D93-7404-6E9B-D854-90961DC44B4C}"/>
                  </a:ext>
                </a:extLst>
              </p:cNvPr>
              <p:cNvSpPr txBox="1"/>
              <p:nvPr/>
            </p:nvSpPr>
            <p:spPr>
              <a:xfrm>
                <a:off x="685800" y="3101822"/>
                <a:ext cx="4709160" cy="64633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00000"/>
                  </a:lnSpc>
                  <a:spcAft>
                    <a:spcPts val="0"/>
                  </a:spcAft>
                </a:pPr>
                <a:r>
                  <a:rPr lang="en-US" sz="1400" dirty="0">
                    <a:solidFill>
                      <a:srgbClr val="121212"/>
                    </a:solidFill>
                    <a:latin typeface="Cascadia Mono SemiLight" panose="020B0609020000020004" pitchFamily="49" charset="0"/>
                    <a:ea typeface="Cascadia Mono SemiLight" panose="020B0609020000020004" pitchFamily="49" charset="0"/>
                    <a:cs typeface="Cascadia Mono SemiLight" panose="020B0609020000020004" pitchFamily="49" charset="0"/>
                  </a:rPr>
                  <a:t>Stale-sequence probes rely on RFC 9293 ACK behavior. Hook removal or failed consistency checks restore the existing keep-alive path.</a:t>
                </a:r>
              </a:p>
            </p:txBody>
          </p:sp>
        </p:grp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8F79439-E5A0-A1B2-37DB-D75AB3BF2721}"/>
                </a:ext>
              </a:extLst>
            </p:cNvPr>
            <p:cNvCxnSpPr>
              <a:cxnSpLocks/>
            </p:cNvCxnSpPr>
            <p:nvPr/>
          </p:nvCxnSpPr>
          <p:spPr>
            <a:xfrm>
              <a:off x="685800" y="2636587"/>
              <a:ext cx="4709160" cy="0"/>
            </a:xfrm>
            <a:prstGeom prst="line">
              <a:avLst/>
            </a:prstGeom>
            <a:ln w="31750">
              <a:solidFill>
                <a:schemeClr val="tx1">
                  <a:alpha val="44000"/>
                </a:schemeClr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1" name="Picture 10" descr="slide04_shape517-508_fb95d4c00b98.png">
            <a:extLst>
              <a:ext uri="{FF2B5EF4-FFF2-40B4-BE49-F238E27FC236}">
                <a16:creationId xmlns:a16="http://schemas.microsoft.com/office/drawing/2014/main" id="{A8529849-92C7-7AEE-C7EC-F7DB0A9C1E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8181" y="2446094"/>
            <a:ext cx="5532120" cy="231328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709378-A8E7-FDFA-CC59-E2E277F85FD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t="42426" b="42426"/>
          <a:stretch>
            <a:fillRect/>
          </a:stretch>
        </p:blipFill>
        <p:spPr>
          <a:xfrm>
            <a:off x="5518150" y="6466235"/>
            <a:ext cx="1154922" cy="17495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DD19E64-FB9C-FE0A-01EB-850FC5717486}"/>
              </a:ext>
            </a:extLst>
          </p:cNvPr>
          <p:cNvSpPr txBox="1"/>
          <p:nvPr/>
        </p:nvSpPr>
        <p:spPr>
          <a:xfrm>
            <a:off x="685800" y="6445989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</a:t>
            </a: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'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991591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63B74-0857-EB60-52A7-E61F61AFAA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E3D8C4F-7241-07DA-BFE7-AB9856D4F5E2}"/>
              </a:ext>
            </a:extLst>
          </p:cNvPr>
          <p:cNvSpPr txBox="1"/>
          <p:nvPr/>
        </p:nvSpPr>
        <p:spPr>
          <a:xfrm>
            <a:off x="685799" y="391765"/>
            <a:ext cx="1047700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Evaluation: 24-hour mobile power measurements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01B00DA-1D7E-2DCA-0835-A02B1CBEE0DB}"/>
              </a:ext>
            </a:extLst>
          </p:cNvPr>
          <p:cNvCxnSpPr>
            <a:cxnSpLocks/>
          </p:cNvCxnSpPr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A0C2CB5-4C37-6EB8-6942-82FCBDAD3126}"/>
              </a:ext>
            </a:extLst>
          </p:cNvPr>
          <p:cNvSpPr txBox="1"/>
          <p:nvPr/>
        </p:nvSpPr>
        <p:spPr>
          <a:xfrm>
            <a:off x="10934700" y="6445989"/>
            <a:ext cx="71628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8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F2E508E-01BC-7FB6-035D-7E51FFD9D417}"/>
              </a:ext>
            </a:extLst>
          </p:cNvPr>
          <p:cNvSpPr txBox="1"/>
          <p:nvPr/>
        </p:nvSpPr>
        <p:spPr>
          <a:xfrm>
            <a:off x="685800" y="6445989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</a:t>
            </a: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'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E6A629-8A99-CD38-78F1-5B57B77D4FE7}"/>
              </a:ext>
            </a:extLst>
          </p:cNvPr>
          <p:cNvSpPr txBox="1"/>
          <p:nvPr/>
        </p:nvSpPr>
        <p:spPr>
          <a:xfrm>
            <a:off x="3549650" y="5898846"/>
            <a:ext cx="5094434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600" b="0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Kernel-module position in the server stack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FEE6A296-C95C-1CE8-549C-D51653CE0F21}"/>
              </a:ext>
            </a:extLst>
          </p:cNvPr>
          <p:cNvSpPr txBox="1"/>
          <p:nvPr/>
        </p:nvSpPr>
        <p:spPr>
          <a:xfrm>
            <a:off x="695325" y="1175088"/>
            <a:ext cx="3521751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SETUP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C03A64F-7661-818C-C176-F6103D56CC40}"/>
              </a:ext>
            </a:extLst>
          </p:cNvPr>
          <p:cNvSpPr txBox="1"/>
          <p:nvPr/>
        </p:nvSpPr>
        <p:spPr>
          <a:xfrm>
            <a:off x="695325" y="1467696"/>
            <a:ext cx="3538847" cy="86177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400" dirty="0">
                <a:solidFill>
                  <a:srgbClr val="121212"/>
                </a:solidFill>
                <a:latin typeface="Cascadia Mono SemiLight" panose="020B0609020000020004" pitchFamily="49" charset="0"/>
                <a:ea typeface="Cascadia Mono SemiLight" panose="020B0609020000020004" pitchFamily="49" charset="0"/>
                <a:cs typeface="Cascadia Mono SemiLight" panose="020B0609020000020004" pitchFamily="49" charset="0"/>
              </a:rPr>
              <a:t>Four phones of one model; five 24-hour runs; airplane-mode drain subtracted as the background baseline.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8E296A9-E526-541B-A7D5-D02594D7F017}"/>
              </a:ext>
            </a:extLst>
          </p:cNvPr>
          <p:cNvCxnSpPr>
            <a:cxnSpLocks/>
          </p:cNvCxnSpPr>
          <p:nvPr/>
        </p:nvCxnSpPr>
        <p:spPr>
          <a:xfrm>
            <a:off x="695325" y="1086435"/>
            <a:ext cx="3521751" cy="0"/>
          </a:xfrm>
          <a:prstGeom prst="line">
            <a:avLst/>
          </a:prstGeom>
          <a:ln w="31750">
            <a:solidFill>
              <a:schemeClr val="tx1">
                <a:alpha val="44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4CE05B4C-D85F-8F34-618E-A6C5274DEE68}"/>
              </a:ext>
            </a:extLst>
          </p:cNvPr>
          <p:cNvSpPr txBox="1"/>
          <p:nvPr/>
        </p:nvSpPr>
        <p:spPr>
          <a:xfrm>
            <a:off x="4513556" y="1175088"/>
            <a:ext cx="33119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CELLULAR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40B57F-3478-5C96-B181-A0A20254746E}"/>
              </a:ext>
            </a:extLst>
          </p:cNvPr>
          <p:cNvSpPr txBox="1"/>
          <p:nvPr/>
        </p:nvSpPr>
        <p:spPr>
          <a:xfrm>
            <a:off x="4513556" y="1467696"/>
            <a:ext cx="3328058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400" dirty="0">
                <a:solidFill>
                  <a:srgbClr val="121212"/>
                </a:solidFill>
                <a:latin typeface="Cascadia Mono SemiLight" panose="020B0609020000020004" pitchFamily="49" charset="0"/>
                <a:ea typeface="Cascadia Mono SemiLight" panose="020B0609020000020004" pitchFamily="49" charset="0"/>
                <a:cs typeface="Cascadia Mono SemiLight" panose="020B0609020000020004" pitchFamily="49" charset="0"/>
              </a:rPr>
              <a:t>Push drain changed from 287.0 to 171.4 </a:t>
            </a:r>
            <a:r>
              <a:rPr lang="en-US" sz="1400" dirty="0" err="1">
                <a:solidFill>
                  <a:srgbClr val="121212"/>
                </a:solidFill>
                <a:latin typeface="Cascadia Mono SemiLight" panose="020B0609020000020004" pitchFamily="49" charset="0"/>
                <a:ea typeface="Cascadia Mono SemiLight" panose="020B0609020000020004" pitchFamily="49" charset="0"/>
                <a:cs typeface="Cascadia Mono SemiLight" panose="020B0609020000020004" pitchFamily="49" charset="0"/>
              </a:rPr>
              <a:t>mAh</a:t>
            </a:r>
            <a:r>
              <a:rPr lang="en-US" sz="1400" dirty="0">
                <a:solidFill>
                  <a:srgbClr val="121212"/>
                </a:solidFill>
                <a:latin typeface="Cascadia Mono SemiLight" panose="020B0609020000020004" pitchFamily="49" charset="0"/>
                <a:ea typeface="Cascadia Mono SemiLight" panose="020B0609020000020004" pitchFamily="49" charset="0"/>
                <a:cs typeface="Cascadia Mono SemiLight" panose="020B0609020000020004" pitchFamily="49" charset="0"/>
              </a:rPr>
              <a:t>, a reported reduction of 40.3%.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9E92DC9-6603-FE97-DD81-7F90D729CAE1}"/>
              </a:ext>
            </a:extLst>
          </p:cNvPr>
          <p:cNvCxnSpPr>
            <a:cxnSpLocks/>
          </p:cNvCxnSpPr>
          <p:nvPr/>
        </p:nvCxnSpPr>
        <p:spPr>
          <a:xfrm>
            <a:off x="4513556" y="1086435"/>
            <a:ext cx="3311980" cy="0"/>
          </a:xfrm>
          <a:prstGeom prst="line">
            <a:avLst/>
          </a:prstGeom>
          <a:ln w="31750">
            <a:solidFill>
              <a:schemeClr val="tx1">
                <a:alpha val="44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4F28A16B-ED0E-95E8-7484-A6698A4D4D03}"/>
              </a:ext>
            </a:extLst>
          </p:cNvPr>
          <p:cNvSpPr txBox="1"/>
          <p:nvPr/>
        </p:nvSpPr>
        <p:spPr>
          <a:xfrm>
            <a:off x="8020676" y="1175088"/>
            <a:ext cx="3311980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6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ENTERPRISE WI-FI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21DD0D77-14D8-12DE-D0F2-4A0C1FF6A1C8}"/>
              </a:ext>
            </a:extLst>
          </p:cNvPr>
          <p:cNvSpPr txBox="1"/>
          <p:nvPr/>
        </p:nvSpPr>
        <p:spPr>
          <a:xfrm>
            <a:off x="8020676" y="1467696"/>
            <a:ext cx="3328058" cy="6463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lang="en-US" sz="1400" dirty="0">
                <a:solidFill>
                  <a:srgbClr val="121212"/>
                </a:solidFill>
                <a:latin typeface="Cascadia Mono SemiLight" panose="020B0609020000020004" pitchFamily="49" charset="0"/>
                <a:ea typeface="Cascadia Mono SemiLight" panose="020B0609020000020004" pitchFamily="49" charset="0"/>
                <a:cs typeface="Cascadia Mono SemiLight" panose="020B0609020000020004" pitchFamily="49" charset="0"/>
              </a:rPr>
              <a:t>Push drain changed from 359.9 to 216.9 </a:t>
            </a:r>
            <a:r>
              <a:rPr lang="en-US" sz="1400" dirty="0" err="1">
                <a:solidFill>
                  <a:srgbClr val="121212"/>
                </a:solidFill>
                <a:latin typeface="Cascadia Mono SemiLight" panose="020B0609020000020004" pitchFamily="49" charset="0"/>
                <a:ea typeface="Cascadia Mono SemiLight" panose="020B0609020000020004" pitchFamily="49" charset="0"/>
                <a:cs typeface="Cascadia Mono SemiLight" panose="020B0609020000020004" pitchFamily="49" charset="0"/>
              </a:rPr>
              <a:t>mAh</a:t>
            </a:r>
            <a:r>
              <a:rPr lang="en-US" sz="1400" dirty="0">
                <a:solidFill>
                  <a:srgbClr val="121212"/>
                </a:solidFill>
                <a:latin typeface="Cascadia Mono SemiLight" panose="020B0609020000020004" pitchFamily="49" charset="0"/>
                <a:ea typeface="Cascadia Mono SemiLight" panose="020B0609020000020004" pitchFamily="49" charset="0"/>
                <a:cs typeface="Cascadia Mono SemiLight" panose="020B0609020000020004" pitchFamily="49" charset="0"/>
              </a:rPr>
              <a:t>, a reported reduction of 39.7%.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0619712B-C4C1-DEAB-0E7D-61092CA3E85C}"/>
              </a:ext>
            </a:extLst>
          </p:cNvPr>
          <p:cNvCxnSpPr>
            <a:cxnSpLocks/>
          </p:cNvCxnSpPr>
          <p:nvPr/>
        </p:nvCxnSpPr>
        <p:spPr>
          <a:xfrm>
            <a:off x="8020676" y="1086435"/>
            <a:ext cx="3311980" cy="0"/>
          </a:xfrm>
          <a:prstGeom prst="line">
            <a:avLst/>
          </a:prstGeom>
          <a:ln w="31750">
            <a:solidFill>
              <a:schemeClr val="tx1">
                <a:alpha val="44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4" name="Picture 53" descr="slide07_shape6_b6de8e9d39d0.png">
            <a:extLst>
              <a:ext uri="{FF2B5EF4-FFF2-40B4-BE49-F238E27FC236}">
                <a16:creationId xmlns:a16="http://schemas.microsoft.com/office/drawing/2014/main" id="{53402177-9178-ECAA-6688-6D2CC375B837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14650" y="2553447"/>
            <a:ext cx="6356470" cy="322914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B6D2F31-AF4B-9BE0-F468-66322A38331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t="42426" b="42426"/>
          <a:stretch>
            <a:fillRect/>
          </a:stretch>
        </p:blipFill>
        <p:spPr>
          <a:xfrm>
            <a:off x="5518150" y="6466235"/>
            <a:ext cx="1154922" cy="17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511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64F5B-3290-E6F4-6750-327A2DD945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9220008-90CA-C1B2-737A-D3C23448099F}"/>
              </a:ext>
            </a:extLst>
          </p:cNvPr>
          <p:cNvSpPr txBox="1"/>
          <p:nvPr/>
        </p:nvSpPr>
        <p:spPr>
          <a:xfrm>
            <a:off x="685799" y="391765"/>
            <a:ext cx="1047700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2400" b="1" dirty="0">
                <a:solidFill>
                  <a:srgbClr val="121212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Evaluation: timeout probing convergence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BBF44F5-17A2-EEC5-526C-C7834470BE9F}"/>
              </a:ext>
            </a:extLst>
          </p:cNvPr>
          <p:cNvCxnSpPr>
            <a:cxnSpLocks/>
          </p:cNvCxnSpPr>
          <p:nvPr/>
        </p:nvCxnSpPr>
        <p:spPr>
          <a:xfrm>
            <a:off x="695325" y="805739"/>
            <a:ext cx="10780395" cy="0"/>
          </a:xfrm>
          <a:prstGeom prst="line">
            <a:avLst/>
          </a:prstGeom>
          <a:ln w="22225">
            <a:solidFill>
              <a:srgbClr val="12121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53E15647-4FCC-9AAF-D944-EFAC7793B008}"/>
              </a:ext>
            </a:extLst>
          </p:cNvPr>
          <p:cNvSpPr txBox="1"/>
          <p:nvPr/>
        </p:nvSpPr>
        <p:spPr>
          <a:xfrm>
            <a:off x="10934700" y="6445989"/>
            <a:ext cx="71628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9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C1686A4-74F3-ED32-333B-4826ECB9EF5B}"/>
              </a:ext>
            </a:extLst>
          </p:cNvPr>
          <p:cNvGrpSpPr/>
          <p:nvPr/>
        </p:nvGrpSpPr>
        <p:grpSpPr>
          <a:xfrm>
            <a:off x="445642" y="1360860"/>
            <a:ext cx="10364934" cy="3689291"/>
            <a:chOff x="916289" y="1360860"/>
            <a:chExt cx="10364934" cy="368929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DE0FB0C-3D03-A1EB-6342-572793DAE531}"/>
                </a:ext>
              </a:extLst>
            </p:cNvPr>
            <p:cNvSpPr txBox="1"/>
            <p:nvPr/>
          </p:nvSpPr>
          <p:spPr>
            <a:xfrm>
              <a:off x="916289" y="1360860"/>
              <a:ext cx="10364934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ctr">
                <a:lnSpc>
                  <a:spcPct val="100000"/>
                </a:lnSpc>
                <a:spcAft>
                  <a:spcPts val="0"/>
                </a:spcAft>
              </a:pPr>
              <a:r>
                <a:rPr lang="en-US" b="0" dirty="0">
                  <a:latin typeface="Cascadia Code SemiBold" panose="020B0609020000020004" pitchFamily="49" charset="0"/>
                  <a:ea typeface="Cascadia Code SemiBold" panose="020B0609020000020004" pitchFamily="49" charset="0"/>
                  <a:cs typeface="Cascadia Code SemiBold" panose="020B0609020000020004" pitchFamily="49" charset="0"/>
                </a:rPr>
                <a:t>Composite Search (CS), unweighted DP, and DP with measured timeout priors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8DA49B09-DD87-2535-F7CB-9D5AE37AFC79}"/>
                </a:ext>
              </a:extLst>
            </p:cNvPr>
            <p:cNvGrpSpPr/>
            <p:nvPr/>
          </p:nvGrpSpPr>
          <p:grpSpPr>
            <a:xfrm>
              <a:off x="1165972" y="1807849"/>
              <a:ext cx="8995052" cy="3242302"/>
              <a:chOff x="212477" y="1632202"/>
              <a:chExt cx="10444912" cy="3764910"/>
            </a:xfrm>
          </p:grpSpPr>
          <p:pic>
            <p:nvPicPr>
              <p:cNvPr id="3" name="Picture 2" descr="slide08_shape61-60-37_bfa82884b960.png">
                <a:extLst>
                  <a:ext uri="{FF2B5EF4-FFF2-40B4-BE49-F238E27FC236}">
                    <a16:creationId xmlns:a16="http://schemas.microsoft.com/office/drawing/2014/main" id="{EC5635DD-F531-FD29-8EC9-59CFC8D1E4F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2477" y="1632202"/>
                <a:ext cx="5019880" cy="3764910"/>
              </a:xfrm>
              <a:prstGeom prst="rect">
                <a:avLst/>
              </a:prstGeom>
            </p:spPr>
          </p:pic>
          <p:pic>
            <p:nvPicPr>
              <p:cNvPr id="7" name="Picture 6" descr="slide08_shape61-58-46_67439d92e855.png">
                <a:extLst>
                  <a:ext uri="{FF2B5EF4-FFF2-40B4-BE49-F238E27FC236}">
                    <a16:creationId xmlns:a16="http://schemas.microsoft.com/office/drawing/2014/main" id="{62737A8F-2771-4B78-75E6-A03B6FED33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637509" y="1632202"/>
                <a:ext cx="5019880" cy="3764910"/>
              </a:xfrm>
              <a:prstGeom prst="rect">
                <a:avLst/>
              </a:prstGeom>
            </p:spPr>
          </p:pic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B1B33B96-625B-F322-1DD9-CF38E4C685FF}"/>
              </a:ext>
            </a:extLst>
          </p:cNvPr>
          <p:cNvSpPr txBox="1"/>
          <p:nvPr/>
        </p:nvSpPr>
        <p:spPr>
          <a:xfrm>
            <a:off x="685798" y="5455682"/>
            <a:ext cx="606462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121212"/>
                </a:solidFill>
                <a:latin typeface="Cascadia Mono SemiLight" panose="020B0609020000020004" pitchFamily="49" charset="0"/>
                <a:ea typeface="Cascadia Mono SemiLight" panose="020B0609020000020004" pitchFamily="49" charset="0"/>
                <a:cs typeface="Cascadia Mono SemiLight" panose="020B0609020000020004" pitchFamily="49" charset="0"/>
              </a:rPr>
              <a:t>Average reduction vs. CS: 18% TCP and 19% UDP; hotspot reduction: 28% TCP and 26% UDP.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EE2E00-06FE-0D90-1F10-69D35D3F0B5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6000"/>
          </a:blip>
          <a:srcRect t="42426" b="42426"/>
          <a:stretch>
            <a:fillRect/>
          </a:stretch>
        </p:blipFill>
        <p:spPr>
          <a:xfrm>
            <a:off x="5518150" y="6466235"/>
            <a:ext cx="1154922" cy="174952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BD39F9C-59FB-54E3-7668-190E84B0ABEC}"/>
              </a:ext>
            </a:extLst>
          </p:cNvPr>
          <p:cNvSpPr txBox="1"/>
          <p:nvPr/>
        </p:nvSpPr>
        <p:spPr>
          <a:xfrm>
            <a:off x="685800" y="6445989"/>
            <a:ext cx="2377440" cy="21544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0"/>
              </a:spcAft>
            </a:pP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S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TRAND | APNet</a:t>
            </a:r>
            <a:r>
              <a:rPr lang="en-US"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'</a:t>
            </a:r>
            <a:r>
              <a:rPr sz="1400" b="1" dirty="0">
                <a:solidFill>
                  <a:srgbClr val="585858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26</a:t>
            </a:r>
          </a:p>
        </p:txBody>
      </p:sp>
    </p:spTree>
    <p:extLst>
      <p:ext uri="{BB962C8B-B14F-4D97-AF65-F5344CB8AC3E}">
        <p14:creationId xmlns:p14="http://schemas.microsoft.com/office/powerpoint/2010/main" val="20207565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</TotalTime>
  <Words>1051</Words>
  <Application>Microsoft Office PowerPoint</Application>
  <PresentationFormat>Widescreen</PresentationFormat>
  <Paragraphs>129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Aptos</vt:lpstr>
      <vt:lpstr>Aptos Display</vt:lpstr>
      <vt:lpstr>Arial</vt:lpstr>
      <vt:lpstr>Cambria Math</vt:lpstr>
      <vt:lpstr>Cascadia Code SemiBold</vt:lpstr>
      <vt:lpstr>Cascadia Mono</vt:lpstr>
      <vt:lpstr>Cascadia Mono SemiLight</vt:lpstr>
      <vt:lpstr>Lucida Console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孙 逊</dc:creator>
  <cp:lastModifiedBy>孙 逊</cp:lastModifiedBy>
  <cp:revision>1</cp:revision>
  <dcterms:created xsi:type="dcterms:W3CDTF">2026-07-28T04:01:17Z</dcterms:created>
  <dcterms:modified xsi:type="dcterms:W3CDTF">2026-07-31T16:17:00Z</dcterms:modified>
</cp:coreProperties>
</file>